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FFFF00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08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FCD51E-9CB2-49D5-8E67-CE07E4409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09E4AAE-EDFC-4EBA-A0EA-8FF982110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658F7E-2FDE-472B-ACF3-C25DF8639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1CD98F-8160-41FE-A7E7-B372D7583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6915FB-77FB-406A-A891-7B47D2535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0233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77C9C8-67D5-41E2-A4EE-2F14770CE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89A4D2-56B3-45B7-A162-1ECB7C414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317029-7655-4588-8720-F248F74CF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FF6F55-FF61-482E-963A-2B7D6785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7B38CB-3CDB-42C6-ACFB-A7CC7951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9939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9653B1E-E112-41A7-8991-2F9E56436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B913D84-8B81-414B-BC4C-756E295FC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F44FAC-F97B-4908-89A9-EFDB31EF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E877F5-5AD0-48D7-86EE-AF81385E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2502DC-087E-4C70-BF29-461BFD73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419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398D27-E440-4F2B-86FB-4C5AAC35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10E23B-E25E-4E98-8661-D9EC65B62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22482A-374F-46C8-8568-BA7CCBC3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BA700A-20AE-4742-B1ED-E63F763D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D4B4AC-CDFA-412E-99B1-BF58FC774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2195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B30301-3B90-42D5-8E60-DCF9AF30C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67C1FF-2C95-4DE7-B40D-58F55A04D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68CFEF-72BA-4EE3-83E3-70DCF9D5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54FEC2-E82A-43F5-815E-6B110C617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839892-4283-4C5A-82EF-9DCFBB845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168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FD1A37-AD28-4E47-A00B-AF3FFCB10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2E140F-F7E1-4A57-873D-C98BE365F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643076-D0D7-45EE-B615-3B80818D9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3C5E1C-2AF0-4F56-8684-F842CEC8D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B2B020-A68F-4BF3-93A8-CCA09BAF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F9FF5E-D8EC-4568-A15E-D4A89AA5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7129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D012C0-B589-489C-BBA3-08BDC43A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300C56-CEF7-40E8-ABAA-3FD624D64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C922AEC-60CC-4837-8B43-8A7551778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91C91D9-B240-4CC9-8931-E0F8193DFE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E96F9F8-5480-41E9-98FC-06891E640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67ACDF6-AA5B-42D2-9416-32D5A285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9DE961F-7DFD-4FAD-910E-8DED00C1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F95C426-06EF-44BF-BB5E-8080D04B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1260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06ABC0-DA74-4735-B5EF-6778E5E5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DC50654-FB7D-4456-9BA0-8F1349096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5B5D9D-C568-4A7C-92B0-576698C93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DCA0FD-773F-4356-ACF7-A844C152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879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400CFA-6C61-40D8-8F6A-035789FF4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9358B5E-CD04-4CE7-89AB-04DD14FBA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3B2B9CF-9F2D-4BFE-8CFA-BF2B77899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866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62E385-0829-457E-A6D0-8EF53FD5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5489FE-7A9E-40CF-BF95-12FD63E0E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5AE810-D3E8-4A4C-865A-560A3BE6B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7DA997-5B9A-44A5-8007-FEB3C4F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4C78FD3-029E-4AEC-8F7A-79C228133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E59D51F-C6CF-4CF5-B14D-15E21E83D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0019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D2D0DB-9DF4-4BF1-BCDB-79FE91B1F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6975DEA-9514-4C34-A3A3-7607E5B34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3C27FC-23D7-4E2B-8E39-6E503C577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CE42DF-B543-44FA-93BA-0148B2A0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26352C-373F-403F-BAEB-99ADA0E75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EB57EA6-6C0D-4B66-80C1-FE4F07FC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881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25000"/>
              </a:schemeClr>
            </a:gs>
            <a:gs pos="97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96B5F7A-8340-46BA-8AEC-F672705AF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80275-078D-41B2-A41D-3522CAA47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3DC7AC-1F20-4AF6-AD66-5889F73D4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D045-7EB4-4189-8D2F-75B00ADB70D9}" type="datetimeFigureOut">
              <a:rPr lang="en-GB" smtClean="0"/>
              <a:pPr/>
              <a:t>12/09/2020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E4C0AD-46C6-472D-8780-DCB93ABBA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39BCFF-20F9-42B3-8A3B-ECD9D60CE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C0253-5470-4603-9A5F-8C6A574155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4818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8.xml"/><Relationship Id="rId7" Type="http://schemas.openxmlformats.org/officeDocument/2006/relationships/slide" Target="slide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TL Logo">
            <a:extLst>
              <a:ext uri="{FF2B5EF4-FFF2-40B4-BE49-F238E27FC236}">
                <a16:creationId xmlns:a16="http://schemas.microsoft.com/office/drawing/2014/main" xmlns="" id="{91155868-9D12-4D4E-BC13-9A61612F51E5}"/>
              </a:ext>
            </a:extLst>
          </p:cNvPr>
          <p:cNvGrpSpPr/>
          <p:nvPr/>
        </p:nvGrpSpPr>
        <p:grpSpPr>
          <a:xfrm>
            <a:off x="5663933" y="6576396"/>
            <a:ext cx="864135" cy="180000"/>
            <a:chOff x="17099" y="6653683"/>
            <a:chExt cx="864135" cy="180000"/>
          </a:xfrm>
        </p:grpSpPr>
        <p:pic>
          <p:nvPicPr>
            <p:cNvPr id="27" name="Image">
              <a:extLst>
                <a:ext uri="{FF2B5EF4-FFF2-40B4-BE49-F238E27FC236}">
                  <a16:creationId xmlns:a16="http://schemas.microsoft.com/office/drawing/2014/main" xmlns="" id="{DA9B81D1-8618-4DCC-9A5E-8D7C698E71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7099" y="6653683"/>
              <a:ext cx="180187" cy="180000"/>
            </a:xfrm>
            <a:prstGeom prst="rect">
              <a:avLst/>
            </a:prstGeom>
          </p:spPr>
        </p:pic>
        <p:sp>
          <p:nvSpPr>
            <p:cNvPr id="28" name="Text">
              <a:extLst>
                <a:ext uri="{FF2B5EF4-FFF2-40B4-BE49-F238E27FC236}">
                  <a16:creationId xmlns:a16="http://schemas.microsoft.com/office/drawing/2014/main" xmlns="" id="{8B9DB084-620D-4611-ADC8-FC83A663093F}"/>
                </a:ext>
              </a:extLst>
            </p:cNvPr>
            <p:cNvSpPr/>
            <p:nvPr/>
          </p:nvSpPr>
          <p:spPr>
            <a:xfrm>
              <a:off x="214385" y="6674433"/>
              <a:ext cx="666849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 w="0"/>
                  <a:solidFill>
                    <a:srgbClr val="DFB349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tekhnologic</a:t>
              </a: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5944" y="0"/>
            <a:ext cx="11498448" cy="646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7118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etter 6">
            <a:extLst>
              <a:ext uri="{FF2B5EF4-FFF2-40B4-BE49-F238E27FC236}">
                <a16:creationId xmlns:a16="http://schemas.microsoft.com/office/drawing/2014/main" xmlns="" id="{B00A2994-A998-40ED-80BE-4FA5F442005E}"/>
              </a:ext>
            </a:extLst>
          </p:cNvPr>
          <p:cNvSpPr/>
          <p:nvPr/>
        </p:nvSpPr>
        <p:spPr>
          <a:xfrm>
            <a:off x="2612237" y="4840020"/>
            <a:ext cx="540000" cy="540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Letter 5">
            <a:extLst>
              <a:ext uri="{FF2B5EF4-FFF2-40B4-BE49-F238E27FC236}">
                <a16:creationId xmlns:a16="http://schemas.microsoft.com/office/drawing/2014/main" xmlns="" id="{7619150D-0EF2-471C-A7EA-5B223AB215BE}"/>
              </a:ext>
            </a:extLst>
          </p:cNvPr>
          <p:cNvSpPr/>
          <p:nvPr/>
        </p:nvSpPr>
        <p:spPr>
          <a:xfrm>
            <a:off x="2612237" y="4167475"/>
            <a:ext cx="540000" cy="540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Letter 4">
            <a:extLst>
              <a:ext uri="{FF2B5EF4-FFF2-40B4-BE49-F238E27FC236}">
                <a16:creationId xmlns:a16="http://schemas.microsoft.com/office/drawing/2014/main" xmlns="" id="{9C674482-65BB-4F8A-B61E-F21FBF81973E}"/>
              </a:ext>
            </a:extLst>
          </p:cNvPr>
          <p:cNvSpPr/>
          <p:nvPr/>
        </p:nvSpPr>
        <p:spPr>
          <a:xfrm>
            <a:off x="2612237" y="3494930"/>
            <a:ext cx="540000" cy="5400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Letter 3">
            <a:extLst>
              <a:ext uri="{FF2B5EF4-FFF2-40B4-BE49-F238E27FC236}">
                <a16:creationId xmlns:a16="http://schemas.microsoft.com/office/drawing/2014/main" xmlns="" id="{0A42B53B-FF1C-4120-906D-9B18C3B5BBD3}"/>
              </a:ext>
            </a:extLst>
          </p:cNvPr>
          <p:cNvSpPr/>
          <p:nvPr/>
        </p:nvSpPr>
        <p:spPr>
          <a:xfrm>
            <a:off x="2612237" y="2822385"/>
            <a:ext cx="540000" cy="540000"/>
          </a:xfrm>
          <a:prstGeom prst="round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Letter 2">
            <a:extLst>
              <a:ext uri="{FF2B5EF4-FFF2-40B4-BE49-F238E27FC236}">
                <a16:creationId xmlns:a16="http://schemas.microsoft.com/office/drawing/2014/main" xmlns="" id="{8C601DCD-A09A-4B84-9AB3-7C893D495F88}"/>
              </a:ext>
            </a:extLst>
          </p:cNvPr>
          <p:cNvSpPr/>
          <p:nvPr/>
        </p:nvSpPr>
        <p:spPr>
          <a:xfrm>
            <a:off x="2612237" y="2149840"/>
            <a:ext cx="540000" cy="540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Letter 1">
            <a:extLst>
              <a:ext uri="{FF2B5EF4-FFF2-40B4-BE49-F238E27FC236}">
                <a16:creationId xmlns:a16="http://schemas.microsoft.com/office/drawing/2014/main" xmlns="" id="{067B3C82-C37A-4885-B67D-291A0BA0C63C}"/>
              </a:ext>
            </a:extLst>
          </p:cNvPr>
          <p:cNvSpPr/>
          <p:nvPr/>
        </p:nvSpPr>
        <p:spPr>
          <a:xfrm>
            <a:off x="2612237" y="1477295"/>
            <a:ext cx="540000" cy="540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xmlns="" id="{A0009D8B-9239-42CA-BA4B-976CFC31811B}"/>
              </a:ext>
            </a:extLst>
          </p:cNvPr>
          <p:cNvSpPr/>
          <p:nvPr/>
        </p:nvSpPr>
        <p:spPr>
          <a:xfrm>
            <a:off x="3275179" y="4840020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ЛИГАТОР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xmlns="" id="{9FD38C94-76AF-4E7C-AEA9-9232CC6E9B2E}"/>
              </a:ext>
            </a:extLst>
          </p:cNvPr>
          <p:cNvSpPr/>
          <p:nvPr/>
        </p:nvSpPr>
        <p:spPr>
          <a:xfrm>
            <a:off x="3275179" y="4167475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АБАН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xmlns="" id="{69257D28-F386-4D70-953E-C55A842477DC}"/>
              </a:ext>
            </a:extLst>
          </p:cNvPr>
          <p:cNvSpPr/>
          <p:nvPr/>
        </p:nvSpPr>
        <p:spPr>
          <a:xfrm>
            <a:off x="3275179" y="3494930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НТИЛОПА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xmlns="" id="{C28A6EFA-9150-4E19-9A3D-722C10AF3B1A}"/>
              </a:ext>
            </a:extLst>
          </p:cNvPr>
          <p:cNvSpPr/>
          <p:nvPr/>
        </p:nvSpPr>
        <p:spPr>
          <a:xfrm>
            <a:off x="3275179" y="2822385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ОБЁР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xmlns="" id="{073ABD7A-58B2-4A76-9EAD-7A08E8F38A4F}"/>
              </a:ext>
            </a:extLst>
          </p:cNvPr>
          <p:cNvSpPr/>
          <p:nvPr/>
        </p:nvSpPr>
        <p:spPr>
          <a:xfrm>
            <a:off x="3275179" y="2149840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СЁЛ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xmlns="" id="{DD0D9E27-2CE8-40E0-85E5-879E00BA47F6}"/>
              </a:ext>
            </a:extLst>
          </p:cNvPr>
          <p:cNvSpPr/>
          <p:nvPr/>
        </p:nvSpPr>
        <p:spPr>
          <a:xfrm>
            <a:off x="3275179" y="1477295"/>
            <a:ext cx="5400000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ОБОЛЬ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Answer 6">
            <a:extLst>
              <a:ext uri="{FF2B5EF4-FFF2-40B4-BE49-F238E27FC236}">
                <a16:creationId xmlns:a16="http://schemas.microsoft.com/office/drawing/2014/main" xmlns="" id="{16993179-E249-49B6-AE39-2649159BBDE9}"/>
              </a:ext>
            </a:extLst>
          </p:cNvPr>
          <p:cNvSpPr/>
          <p:nvPr/>
        </p:nvSpPr>
        <p:spPr>
          <a:xfrm>
            <a:off x="8798121" y="4840020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Answer 5">
            <a:extLst>
              <a:ext uri="{FF2B5EF4-FFF2-40B4-BE49-F238E27FC236}">
                <a16:creationId xmlns:a16="http://schemas.microsoft.com/office/drawing/2014/main" xmlns="" id="{F8D64888-796D-412E-8ACA-05CFAC257DED}"/>
              </a:ext>
            </a:extLst>
          </p:cNvPr>
          <p:cNvSpPr/>
          <p:nvPr/>
        </p:nvSpPr>
        <p:spPr>
          <a:xfrm>
            <a:off x="8798121" y="4167475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Answer 4">
            <a:extLst>
              <a:ext uri="{FF2B5EF4-FFF2-40B4-BE49-F238E27FC236}">
                <a16:creationId xmlns:a16="http://schemas.microsoft.com/office/drawing/2014/main" xmlns="" id="{C82C4522-3254-4147-8FCE-8BEF1AB1EE5C}"/>
              </a:ext>
            </a:extLst>
          </p:cNvPr>
          <p:cNvSpPr/>
          <p:nvPr/>
        </p:nvSpPr>
        <p:spPr>
          <a:xfrm>
            <a:off x="8798121" y="3494930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Answer 3">
            <a:extLst>
              <a:ext uri="{FF2B5EF4-FFF2-40B4-BE49-F238E27FC236}">
                <a16:creationId xmlns:a16="http://schemas.microsoft.com/office/drawing/2014/main" xmlns="" id="{C7D5187F-47F1-4EDF-9B4E-8E927B7304C2}"/>
              </a:ext>
            </a:extLst>
          </p:cNvPr>
          <p:cNvSpPr/>
          <p:nvPr/>
        </p:nvSpPr>
        <p:spPr>
          <a:xfrm>
            <a:off x="8798121" y="2822385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Answer 2">
            <a:extLst>
              <a:ext uri="{FF2B5EF4-FFF2-40B4-BE49-F238E27FC236}">
                <a16:creationId xmlns:a16="http://schemas.microsoft.com/office/drawing/2014/main" xmlns="" id="{BEA12CB9-A1E1-41CA-942B-1E36C3F2037A}"/>
              </a:ext>
            </a:extLst>
          </p:cNvPr>
          <p:cNvSpPr/>
          <p:nvPr/>
        </p:nvSpPr>
        <p:spPr>
          <a:xfrm>
            <a:off x="8798121" y="2149840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Answer 1">
            <a:extLst>
              <a:ext uri="{FF2B5EF4-FFF2-40B4-BE49-F238E27FC236}">
                <a16:creationId xmlns:a16="http://schemas.microsoft.com/office/drawing/2014/main" xmlns="" id="{45DDE3E4-540E-4D4A-868E-83DA638CA69A}"/>
              </a:ext>
            </a:extLst>
          </p:cNvPr>
          <p:cNvSpPr/>
          <p:nvPr/>
        </p:nvSpPr>
        <p:spPr>
          <a:xfrm>
            <a:off x="8798121" y="1477295"/>
            <a:ext cx="1440000" cy="540000"/>
          </a:xfrm>
          <a:prstGeom prst="roundRect">
            <a:avLst/>
          </a:prstGeom>
          <a:solidFill>
            <a:schemeClr val="tx1">
              <a:alpha val="0"/>
            </a:schemeClr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Green Text Box">
            <a:extLst>
              <a:ext uri="{FF2B5EF4-FFF2-40B4-BE49-F238E27FC236}">
                <a16:creationId xmlns:a16="http://schemas.microsoft.com/office/drawing/2014/main" xmlns="" id="{37723D27-7D5D-4EC1-A5A2-A76D5479F019}"/>
              </a:ext>
            </a:extLst>
          </p:cNvPr>
          <p:cNvSpPr/>
          <p:nvPr/>
        </p:nvSpPr>
        <p:spPr>
          <a:xfrm>
            <a:off x="10752000" y="3420000"/>
            <a:ext cx="1440000" cy="343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ОТВЕТ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Red Text Box">
            <a:extLst>
              <a:ext uri="{FF2B5EF4-FFF2-40B4-BE49-F238E27FC236}">
                <a16:creationId xmlns:a16="http://schemas.microsoft.com/office/drawing/2014/main" xmlns="" id="{A312FCBC-38A3-41B5-B018-A6EEBDE40275}"/>
              </a:ext>
            </a:extLst>
          </p:cNvPr>
          <p:cNvSpPr/>
          <p:nvPr/>
        </p:nvSpPr>
        <p:spPr>
          <a:xfrm>
            <a:off x="10752000" y="0"/>
            <a:ext cx="1440000" cy="3420000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ТЕКСТ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Yellow Text Box">
            <a:extLst>
              <a:ext uri="{FF2B5EF4-FFF2-40B4-BE49-F238E27FC236}">
                <a16:creationId xmlns:a16="http://schemas.microsoft.com/office/drawing/2014/main" xmlns="" id="{CD39C72B-E6A1-4C66-AD78-567706122AEB}"/>
              </a:ext>
            </a:extLst>
          </p:cNvPr>
          <p:cNvSpPr/>
          <p:nvPr/>
        </p:nvSpPr>
        <p:spPr>
          <a:xfrm>
            <a:off x="0" y="0"/>
            <a:ext cx="1440000" cy="3420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ТЕКСТ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Blue Text Box">
            <a:hlinkClick r:id="rId2" action="ppaction://hlinksldjump"/>
            <a:extLst>
              <a:ext uri="{FF2B5EF4-FFF2-40B4-BE49-F238E27FC236}">
                <a16:creationId xmlns:a16="http://schemas.microsoft.com/office/drawing/2014/main" xmlns="" id="{25EFA5B4-420A-4E10-92BA-3ADDBCD82B3A}"/>
              </a:ext>
            </a:extLst>
          </p:cNvPr>
          <p:cNvSpPr/>
          <p:nvPr/>
        </p:nvSpPr>
        <p:spPr>
          <a:xfrm>
            <a:off x="0" y="3420000"/>
            <a:ext cx="1440000" cy="343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ПОДСКАЗКА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6">
            <a:hlinkClick r:id="rId3" action="ppaction://hlinksldjump"/>
            <a:extLst>
              <a:ext uri="{FF2B5EF4-FFF2-40B4-BE49-F238E27FC236}">
                <a16:creationId xmlns:a16="http://schemas.microsoft.com/office/drawing/2014/main" xmlns="" id="{42A06559-42A6-48E8-A923-C239F9D91775}"/>
              </a:ext>
            </a:extLst>
          </p:cNvPr>
          <p:cNvSpPr/>
          <p:nvPr/>
        </p:nvSpPr>
        <p:spPr>
          <a:xfrm>
            <a:off x="1934665" y="4840020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4" name="5">
            <a:hlinkClick r:id="rId4" action="ppaction://hlinksldjump"/>
            <a:extLst>
              <a:ext uri="{FF2B5EF4-FFF2-40B4-BE49-F238E27FC236}">
                <a16:creationId xmlns:a16="http://schemas.microsoft.com/office/drawing/2014/main" xmlns="" id="{D754292B-1ADA-4669-8D84-ACA56E6638AD}"/>
              </a:ext>
            </a:extLst>
          </p:cNvPr>
          <p:cNvSpPr/>
          <p:nvPr/>
        </p:nvSpPr>
        <p:spPr>
          <a:xfrm>
            <a:off x="1934665" y="4167475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5" name="4">
            <a:hlinkClick r:id="rId5" action="ppaction://hlinksldjump"/>
            <a:extLst>
              <a:ext uri="{FF2B5EF4-FFF2-40B4-BE49-F238E27FC236}">
                <a16:creationId xmlns:a16="http://schemas.microsoft.com/office/drawing/2014/main" xmlns="" id="{56AD2936-E570-4D4A-A71E-EF687E3662E3}"/>
              </a:ext>
            </a:extLst>
          </p:cNvPr>
          <p:cNvSpPr/>
          <p:nvPr/>
        </p:nvSpPr>
        <p:spPr>
          <a:xfrm>
            <a:off x="1934665" y="3494930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6" name="2">
            <a:hlinkClick r:id="rId6" action="ppaction://hlinksldjump"/>
            <a:extLst>
              <a:ext uri="{FF2B5EF4-FFF2-40B4-BE49-F238E27FC236}">
                <a16:creationId xmlns:a16="http://schemas.microsoft.com/office/drawing/2014/main" xmlns="" id="{1E46EC9B-3EC2-49E8-A086-EC9352801898}"/>
              </a:ext>
            </a:extLst>
          </p:cNvPr>
          <p:cNvSpPr/>
          <p:nvPr/>
        </p:nvSpPr>
        <p:spPr>
          <a:xfrm>
            <a:off x="1934665" y="2822385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7" name="1">
            <a:hlinkClick r:id="rId7" action="ppaction://hlinksldjump"/>
            <a:extLst>
              <a:ext uri="{FF2B5EF4-FFF2-40B4-BE49-F238E27FC236}">
                <a16:creationId xmlns:a16="http://schemas.microsoft.com/office/drawing/2014/main" xmlns="" id="{94B92393-3677-4610-A18D-36990D690392}"/>
              </a:ext>
            </a:extLst>
          </p:cNvPr>
          <p:cNvSpPr/>
          <p:nvPr/>
        </p:nvSpPr>
        <p:spPr>
          <a:xfrm>
            <a:off x="1934665" y="2149840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" name="1">
            <a:hlinkClick r:id="rId8" action="ppaction://hlinksldjump"/>
            <a:extLst>
              <a:ext uri="{FF2B5EF4-FFF2-40B4-BE49-F238E27FC236}">
                <a16:creationId xmlns:a16="http://schemas.microsoft.com/office/drawing/2014/main" xmlns="" id="{6C447ED3-B112-4300-A271-EF138A6B8971}"/>
              </a:ext>
            </a:extLst>
          </p:cNvPr>
          <p:cNvSpPr/>
          <p:nvPr/>
        </p:nvSpPr>
        <p:spPr>
          <a:xfrm>
            <a:off x="1934665" y="1477295"/>
            <a:ext cx="540000" cy="5400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3562305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2800" dirty="0" smtClean="0"/>
              <a:t>Нежнейший мех одет на нем,</a:t>
            </a:r>
          </a:p>
          <a:p>
            <a:pPr fontAlgn="base"/>
            <a:r>
              <a:rPr lang="ru-RU" sz="2800" dirty="0" smtClean="0"/>
              <a:t>Блестящий, шелковистый,</a:t>
            </a:r>
          </a:p>
          <a:p>
            <a:pPr fontAlgn="base"/>
            <a:r>
              <a:rPr lang="ru-RU" sz="2800" dirty="0" smtClean="0"/>
              <a:t>Лентяй и соня кроха днем,</a:t>
            </a:r>
          </a:p>
          <a:p>
            <a:pPr fontAlgn="base"/>
            <a:r>
              <a:rPr lang="ru-RU" sz="2800" dirty="0" smtClean="0"/>
              <a:t>А ночью ловкий, быстрый.</a:t>
            </a:r>
          </a:p>
          <a:p>
            <a:pPr fontAlgn="base"/>
            <a:r>
              <a:rPr lang="ru-RU" sz="2800" dirty="0" smtClean="0"/>
              <a:t>В природе он в тайге живет,</a:t>
            </a:r>
          </a:p>
          <a:p>
            <a:pPr fontAlgn="base"/>
            <a:r>
              <a:rPr lang="ru-RU" sz="2800" dirty="0" smtClean="0"/>
              <a:t>Не царствует там тополь,</a:t>
            </a:r>
          </a:p>
          <a:p>
            <a:pPr fontAlgn="base"/>
            <a:r>
              <a:rPr lang="ru-RU" sz="2800" dirty="0" smtClean="0"/>
              <a:t>Где хвойный лес, сосна растет,</a:t>
            </a:r>
          </a:p>
          <a:p>
            <a:pPr fontAlgn="base"/>
            <a:r>
              <a:rPr lang="ru-RU" sz="2800" dirty="0" smtClean="0"/>
              <a:t>Мелькнет красавец ... </a:t>
            </a:r>
            <a:endParaRPr lang="ru-RU" sz="4800" dirty="0"/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308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Куда бы жизнь не завела,</a:t>
            </a:r>
            <a:br>
              <a:rPr lang="ru-RU" sz="4800" dirty="0" smtClean="0"/>
            </a:br>
            <a:r>
              <a:rPr lang="ru-RU" sz="4800" dirty="0" smtClean="0"/>
              <a:t>Кричит везде: «</a:t>
            </a:r>
            <a:r>
              <a:rPr lang="ru-RU" sz="4800" dirty="0" err="1" smtClean="0"/>
              <a:t>Иа</a:t>
            </a:r>
            <a:r>
              <a:rPr lang="ru-RU" sz="4800" dirty="0" smtClean="0"/>
              <a:t>! </a:t>
            </a:r>
            <a:r>
              <a:rPr lang="ru-RU" sz="4800" dirty="0" err="1" smtClean="0"/>
              <a:t>Иа</a:t>
            </a:r>
            <a:r>
              <a:rPr lang="ru-RU" sz="4800" dirty="0" smtClean="0"/>
              <a:t>!»</a:t>
            </a:r>
            <a:br>
              <a:rPr lang="ru-RU" sz="4800" dirty="0" smtClean="0"/>
            </a:br>
            <a:r>
              <a:rPr lang="ru-RU" sz="4800" dirty="0" smtClean="0"/>
              <a:t>Среди полей и горных сёл</a:t>
            </a:r>
            <a:br>
              <a:rPr lang="ru-RU" sz="4800" dirty="0" smtClean="0"/>
            </a:br>
            <a:r>
              <a:rPr lang="ru-RU" sz="4800" dirty="0" smtClean="0"/>
              <a:t>Везёт </a:t>
            </a:r>
            <a:r>
              <a:rPr lang="ru-RU" sz="4800" dirty="0" err="1" smtClean="0"/>
              <a:t>повозочку</a:t>
            </a:r>
            <a:r>
              <a:rPr lang="ru-RU" sz="4800" dirty="0" smtClean="0"/>
              <a:t> - ... 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280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Любит заводь, любит тину, Строит в речке он плотину. Удивительно хитёр Добрый дядюшка …</a:t>
            </a:r>
            <a:br>
              <a:rPr lang="ru-RU" sz="4800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6168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Кто несется словно ветер,</a:t>
            </a:r>
            <a:br>
              <a:rPr lang="ru-RU" sz="2800" dirty="0" smtClean="0"/>
            </a:br>
            <a:r>
              <a:rPr lang="ru-RU" sz="2800" dirty="0" smtClean="0"/>
              <a:t>Не ответите мне, дети?</a:t>
            </a:r>
            <a:br>
              <a:rPr lang="ru-RU" sz="2800" dirty="0" smtClean="0"/>
            </a:br>
            <a:r>
              <a:rPr lang="ru-RU" sz="2800" dirty="0" smtClean="0"/>
              <a:t>У кого рога большие,</a:t>
            </a:r>
            <a:br>
              <a:rPr lang="ru-RU" sz="2800" dirty="0" smtClean="0"/>
            </a:br>
            <a:r>
              <a:rPr lang="ru-RU" sz="2800" dirty="0" smtClean="0"/>
              <a:t>Глазки хитрые такие?</a:t>
            </a:r>
            <a:br>
              <a:rPr lang="ru-RU" sz="2800" dirty="0" smtClean="0"/>
            </a:br>
            <a:r>
              <a:rPr lang="ru-RU" sz="2800" dirty="0" smtClean="0"/>
              <a:t>По саванне ходит стадом,</a:t>
            </a:r>
            <a:br>
              <a:rPr lang="ru-RU" sz="2800" dirty="0" smtClean="0"/>
            </a:br>
            <a:r>
              <a:rPr lang="ru-RU" sz="2800" dirty="0" smtClean="0"/>
              <a:t>Быстро мчится если надо,</a:t>
            </a:r>
            <a:br>
              <a:rPr lang="ru-RU" sz="2800" dirty="0" smtClean="0"/>
            </a:br>
            <a:r>
              <a:rPr lang="ru-RU" sz="2800" dirty="0" smtClean="0"/>
              <a:t>Дом ей вовсе не Европа,</a:t>
            </a:r>
            <a:br>
              <a:rPr lang="ru-RU" sz="2800" dirty="0" smtClean="0"/>
            </a:br>
            <a:r>
              <a:rPr lang="ru-RU" sz="2800" dirty="0" smtClean="0"/>
              <a:t>Африка – дом…</a:t>
            </a:r>
            <a:endParaRPr lang="ru-RU" sz="105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7314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5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Дикий зверь тропой бежит,</a:t>
            </a:r>
            <a:br>
              <a:rPr lang="ru-RU" sz="4800" dirty="0" smtClean="0"/>
            </a:br>
            <a:r>
              <a:rPr lang="ru-RU" sz="4800" dirty="0" smtClean="0"/>
              <a:t>То как хрюкнет, завизжит.</a:t>
            </a:r>
            <a:br>
              <a:rPr lang="ru-RU" sz="4800" dirty="0" smtClean="0"/>
            </a:br>
            <a:r>
              <a:rPr lang="ru-RU" sz="4800" dirty="0" smtClean="0"/>
              <a:t>С ним детишек караван,</a:t>
            </a:r>
            <a:br>
              <a:rPr lang="ru-RU" sz="4800" dirty="0" smtClean="0"/>
            </a:br>
            <a:r>
              <a:rPr lang="ru-RU" sz="4800" dirty="0" smtClean="0"/>
              <a:t>Этот зверь лесной – …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511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1885" y="402772"/>
            <a:ext cx="979715" cy="95794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Arial Black" panose="020B0A04020102020204" pitchFamily="34" charset="0"/>
              </a:rPr>
              <a:t>6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Ползет зеленое бревно,</a:t>
            </a:r>
            <a:br>
              <a:rPr lang="ru-RU" sz="4800" dirty="0" smtClean="0"/>
            </a:br>
            <a:r>
              <a:rPr lang="ru-RU" sz="4800" dirty="0" smtClean="0"/>
              <a:t>Под илом спряталось оно.</a:t>
            </a:r>
            <a:br>
              <a:rPr lang="ru-RU" sz="4800" dirty="0" smtClean="0"/>
            </a:br>
            <a:r>
              <a:rPr lang="ru-RU" sz="4800" dirty="0" smtClean="0"/>
              <a:t>Подводный глаз - иллюминатор,</a:t>
            </a:r>
            <a:br>
              <a:rPr lang="ru-RU" sz="4800" dirty="0" smtClean="0"/>
            </a:br>
            <a:r>
              <a:rPr lang="ru-RU" sz="4800" dirty="0" smtClean="0"/>
              <a:t>Голодный хищник -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3737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3">
            <a:extLst>
              <a:ext uri="{FF2B5EF4-FFF2-40B4-BE49-F238E27FC236}">
                <a16:creationId xmlns:a16="http://schemas.microsoft.com/office/drawing/2014/main" xmlns="" id="{652B42C1-2AFF-4FE0-B1F7-5FD8F37503E1}"/>
              </a:ext>
            </a:extLst>
          </p:cNvPr>
          <p:cNvSpPr/>
          <p:nvPr/>
        </p:nvSpPr>
        <p:spPr>
          <a:xfrm>
            <a:off x="2471057" y="1415143"/>
            <a:ext cx="8403772" cy="36684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Гладишь - ласкается, Дразнишь - кусается.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4">
            <a:hlinkClick r:id="rId2" action="ppaction://hlinksldjump"/>
            <a:extLst>
              <a:ext uri="{FF2B5EF4-FFF2-40B4-BE49-F238E27FC236}">
                <a16:creationId xmlns:a16="http://schemas.microsoft.com/office/drawing/2014/main" xmlns="" id="{8629F526-9B63-4FCF-AAAF-807E41537B18}"/>
              </a:ext>
            </a:extLst>
          </p:cNvPr>
          <p:cNvSpPr/>
          <p:nvPr/>
        </p:nvSpPr>
        <p:spPr>
          <a:xfrm>
            <a:off x="4974771" y="5562600"/>
            <a:ext cx="3396343" cy="783771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Arial Black" panose="020B0A04020102020204" pitchFamily="34" charset="0"/>
              </a:rPr>
              <a:t>ТАБЛО</a:t>
            </a:r>
            <a:endParaRPr lang="ru-RU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333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131</Words>
  <Application>Microsoft Office PowerPoint</Application>
  <PresentationFormat>Произвольный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tekhnologic</dc:creator>
  <cp:lastModifiedBy>ZORINA</cp:lastModifiedBy>
  <cp:revision>13</cp:revision>
  <dcterms:created xsi:type="dcterms:W3CDTF">2017-09-30T00:43:22Z</dcterms:created>
  <dcterms:modified xsi:type="dcterms:W3CDTF">2020-09-12T05:18:15Z</dcterms:modified>
</cp:coreProperties>
</file>