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61" r:id="rId4"/>
    <p:sldId id="259" r:id="rId5"/>
    <p:sldId id="260" r:id="rId6"/>
    <p:sldId id="262" r:id="rId7"/>
    <p:sldId id="264" r:id="rId8"/>
    <p:sldId id="265" r:id="rId9"/>
    <p:sldId id="263" r:id="rId10"/>
  </p:sldIdLst>
  <p:sldSz cx="6858000" cy="9144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461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53" autoAdjust="0"/>
    <p:restoredTop sz="94624" autoAdjust="0"/>
  </p:normalViewPr>
  <p:slideViewPr>
    <p:cSldViewPr>
      <p:cViewPr>
        <p:scale>
          <a:sx n="66" d="100"/>
          <a:sy n="66" d="100"/>
        </p:scale>
        <p:origin x="-1968" y="6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1/27/2021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1/27/2021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1/27/2021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1/27/2021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1/27/2021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1/27/2021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1/27/2021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1/27/2021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1/27/2021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1/27/2021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1/27/2021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1/27/2021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5812536" cy="1447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Детский сад «Родничок» </a:t>
            </a:r>
            <a:br>
              <a:rPr lang="ru-RU" sz="400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400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 младшая группа</a:t>
            </a:r>
            <a:br>
              <a:rPr lang="ru-RU" sz="400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10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выпуск</a:t>
            </a:r>
            <a:r>
              <a:rPr lang="ru-RU" sz="400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40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№1</a:t>
            </a:r>
            <a:endParaRPr lang="ru-RU" sz="2400" dirty="0">
              <a:ln w="18000">
                <a:solidFill>
                  <a:srgbClr val="FFFF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95600" y="7467600"/>
            <a:ext cx="3681222" cy="12192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Создатели журнала:</a:t>
            </a:r>
          </a:p>
          <a:p>
            <a:r>
              <a:rPr lang="ru-RU" dirty="0" smtClean="0"/>
              <a:t>Слепнева Е.С.</a:t>
            </a:r>
          </a:p>
          <a:p>
            <a:r>
              <a:rPr lang="ru-RU" dirty="0" smtClean="0"/>
              <a:t>Судакова М.Л.</a:t>
            </a:r>
            <a:endParaRPr lang="ru-RU" dirty="0"/>
          </a:p>
        </p:txBody>
      </p:sp>
      <p:pic>
        <p:nvPicPr>
          <p:cNvPr id="5" name="Рисунок 4" descr="004887160_1-839e65c7671a635c8c932f6c1c732d5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828800"/>
            <a:ext cx="6242845" cy="46821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038850" cy="45719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Акция «Помоги птицам зимой»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990600"/>
            <a:ext cx="2971800" cy="7340600"/>
          </a:xfrm>
        </p:spPr>
        <p:txBody>
          <a:bodyPr>
            <a:normAutofit fontScale="92500"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настоящее время в экологической опасности находится практически вся окружающая нас природа, и птицы не исключение. Птицы – наши верные помощники , защитники лесов, полей, садов и огородов.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В рамках экологической акции «Помоги птицам зимой» мы провели интересную и позновательно-исследовательскую деятельность: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 время прогулок наблюдали за птицами, прилетающими на участок.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Чтобы помочь птицам обзавестись новым жильем родители вместе с детьми сделали и повесили на участке кормушки.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3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05200" y="1066800"/>
            <a:ext cx="1524000" cy="1752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9200" y="990601"/>
            <a:ext cx="1600200" cy="18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05200" y="2819400"/>
            <a:ext cx="1524000" cy="175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3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29200" y="2819400"/>
            <a:ext cx="1600200" cy="167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1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67000" y="4572000"/>
            <a:ext cx="1295400" cy="137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2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86200" y="4572000"/>
            <a:ext cx="1429789" cy="137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2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334000" y="4419600"/>
            <a:ext cx="1295400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19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429000" y="6019800"/>
            <a:ext cx="1524000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21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105400" y="6019800"/>
            <a:ext cx="1447800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24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819400" y="7543800"/>
            <a:ext cx="1371600" cy="137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27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191000" y="7467600"/>
            <a:ext cx="1353458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30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562600" y="7391400"/>
            <a:ext cx="1295400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152400"/>
            <a:ext cx="6172200" cy="231038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Наши замечательные родители не только сделали кормушки, но так же решили создать уютные дома для пернатых,  с замечательным и очень вкусным кормом!</a:t>
            </a:r>
            <a:endParaRPr lang="ru-RU" sz="2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5" name="Содержимое 4" descr="2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2514600"/>
            <a:ext cx="3028950" cy="2271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3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505200" y="2514600"/>
            <a:ext cx="3028950" cy="2271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4876800"/>
            <a:ext cx="2362200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3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90800" y="4953000"/>
            <a:ext cx="21336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3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24400" y="4953000"/>
            <a:ext cx="1905000" cy="220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4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76400" y="7239000"/>
            <a:ext cx="1600200" cy="167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3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810000" y="7239000"/>
            <a:ext cx="1828800" cy="167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0"/>
            <a:ext cx="5962650" cy="1219200"/>
          </a:xfrm>
        </p:spPr>
        <p:txBody>
          <a:bodyPr/>
          <a:lstStyle/>
          <a:p>
            <a:pPr algn="ctr"/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Коллективная поделка «Птичье кафе»</a:t>
            </a:r>
            <a:endParaRPr lang="ru-RU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191000" y="1371600"/>
            <a:ext cx="2362200" cy="281940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Влияние родной природы каждый из нас в большей или меньшей степени испытал на себе, и знает, что она является источником первых конкретных знаний и тех радостных переживаний, который часто запоминаются на всю жизнь.</a:t>
            </a:r>
            <a:endParaRPr lang="ru-RU" sz="1600" dirty="0"/>
          </a:p>
        </p:txBody>
      </p:sp>
      <p:pic>
        <p:nvPicPr>
          <p:cNvPr id="5" name="Содержимое 4" descr="1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1295400"/>
            <a:ext cx="3833812" cy="2875359"/>
          </a:xfrm>
        </p:spPr>
      </p:pic>
      <p:sp>
        <p:nvSpPr>
          <p:cNvPr id="6" name="TextBox 5"/>
          <p:cNvSpPr txBox="1"/>
          <p:nvPr/>
        </p:nvSpPr>
        <p:spPr>
          <a:xfrm>
            <a:off x="381000" y="4343400"/>
            <a:ext cx="609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     К концу зимы птицам всё труднее добыть себе корм, потому что его всё меньше остаётся в природе. А до лета ещё далеко. Для того чтобы птицы пережили зимние стужи и метели и радовали нас весной и летом, так необходимо вести подкормку.</a:t>
            </a:r>
            <a:endParaRPr lang="ru-RU" sz="1600" dirty="0"/>
          </a:p>
        </p:txBody>
      </p:sp>
      <p:pic>
        <p:nvPicPr>
          <p:cNvPr id="7" name="Рисунок 6" descr="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5562600"/>
            <a:ext cx="3810000" cy="30861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00" y="5358348"/>
            <a:ext cx="24384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Данной аппликацией которую дети сами назвали «Птичье кафе» , хотели показать, что каждая птица нуждается в еде, тем самым придумана данная работа. Коллективные поделки и аппликации объединяют детей в единое целое и закаляют дружеские отношения.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12.jpg"/>
          <p:cNvPicPr>
            <a:picLocks noGrp="1" noChangeAspect="1"/>
          </p:cNvPicPr>
          <p:nvPr>
            <p:ph sz="half" idx="1"/>
          </p:nvPr>
        </p:nvPicPr>
        <p:blipFill>
          <a:blip r:embed="rId2">
            <a:lum bright="-20000"/>
          </a:blip>
          <a:stretch>
            <a:fillRect/>
          </a:stretch>
        </p:blipFill>
        <p:spPr>
          <a:xfrm>
            <a:off x="1066800" y="228600"/>
            <a:ext cx="4876800" cy="2971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Содержимое 5" descr="img1 (1).jpg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lum bright="-20000"/>
          </a:blip>
          <a:stretch>
            <a:fillRect/>
          </a:stretch>
        </p:blipFill>
        <p:spPr>
          <a:xfrm>
            <a:off x="228600" y="3276600"/>
            <a:ext cx="3028950" cy="236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4.jpg"/>
          <p:cNvPicPr>
            <a:picLocks noChangeAspect="1"/>
          </p:cNvPicPr>
          <p:nvPr/>
        </p:nvPicPr>
        <p:blipFill>
          <a:blip r:embed="rId4" cstate="print">
            <a:lum bright="-20000"/>
          </a:blip>
          <a:stretch>
            <a:fillRect/>
          </a:stretch>
        </p:blipFill>
        <p:spPr>
          <a:xfrm>
            <a:off x="3352800" y="3276600"/>
            <a:ext cx="3352800" cy="236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7.jpg"/>
          <p:cNvPicPr>
            <a:picLocks noChangeAspect="1"/>
          </p:cNvPicPr>
          <p:nvPr/>
        </p:nvPicPr>
        <p:blipFill>
          <a:blip r:embed="rId5" cstate="print">
            <a:lum bright="-20000"/>
          </a:blip>
          <a:stretch>
            <a:fillRect/>
          </a:stretch>
        </p:blipFill>
        <p:spPr>
          <a:xfrm>
            <a:off x="304800" y="6096000"/>
            <a:ext cx="3124200" cy="2343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YZPILxjQyJ8.jpg"/>
          <p:cNvPicPr>
            <a:picLocks noChangeAspect="1"/>
          </p:cNvPicPr>
          <p:nvPr/>
        </p:nvPicPr>
        <p:blipFill>
          <a:blip r:embed="rId6" cstate="print">
            <a:lum bright="-20000"/>
          </a:blip>
          <a:stretch>
            <a:fillRect/>
          </a:stretch>
        </p:blipFill>
        <p:spPr>
          <a:xfrm>
            <a:off x="3352800" y="6096000"/>
            <a:ext cx="3213689" cy="22746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762000"/>
            <a:ext cx="2857500" cy="1143000"/>
          </a:xfrm>
        </p:spPr>
        <p:txBody>
          <a:bodyPr>
            <a:no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Села птичка на окошко,</a:t>
            </a: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i="1" dirty="0" smtClean="0">
                <a:solidFill>
                  <a:srgbClr val="FF0000"/>
                </a:solidFill>
              </a:rPr>
              <a:t>Посиди у нас немножко,</a:t>
            </a:r>
            <a:br>
              <a:rPr lang="ru-RU" sz="2000" b="1" i="1" dirty="0" smtClean="0">
                <a:solidFill>
                  <a:srgbClr val="FF0000"/>
                </a:solidFill>
              </a:rPr>
            </a:br>
            <a:r>
              <a:rPr lang="ru-RU" sz="2000" b="1" i="1" dirty="0" smtClean="0">
                <a:solidFill>
                  <a:srgbClr val="FF0000"/>
                </a:solidFill>
              </a:rPr>
              <a:t>Посиди, не улетай!</a:t>
            </a:r>
            <a:br>
              <a:rPr lang="ru-RU" sz="2000" b="1" i="1" dirty="0" smtClean="0">
                <a:solidFill>
                  <a:srgbClr val="FF0000"/>
                </a:solidFill>
              </a:rPr>
            </a:br>
            <a:r>
              <a:rPr lang="ru-RU" sz="2000" b="1" i="1" dirty="0" smtClean="0">
                <a:solidFill>
                  <a:srgbClr val="FF0000"/>
                </a:solidFill>
              </a:rPr>
              <a:t>Улетела птичка «Ай»!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" y="1371600"/>
            <a:ext cx="3182541" cy="5562600"/>
          </a:xfrm>
        </p:spPr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Этим замечательным проектом, мы хотели воспитать интерес у детей к  нашим пернатым соседям, желание  узнавать новые факты их жизни, заботиться о них, радоваться о сознания того, что , делясь крошками хлеба, можно спасти птиц зимой от  гибели. Дать детям элементарные знания о птицах и о том, как они живут. Расширить кругозор и обогащать словарный запас детей,  развивать связную речь. Учиться отвечать на вопросы словом и пробовать составлять предложения. Закрепить и разработать навыки пальчикового рисования, лепки.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17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3429000" y="1676400"/>
            <a:ext cx="2133600" cy="16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3200400"/>
            <a:ext cx="1828800" cy="18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52800" y="5029200"/>
            <a:ext cx="2438400" cy="1764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2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8600" y="7162800"/>
            <a:ext cx="2514600" cy="175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19400" y="6858000"/>
            <a:ext cx="1981200" cy="198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Содержимое 13" descr="14.jpg"/>
          <p:cNvPicPr>
            <a:picLocks noGrp="1" noChangeAspect="1"/>
          </p:cNvPicPr>
          <p:nvPr>
            <p:ph sz="quarter" idx="2"/>
          </p:nvPr>
        </p:nvPicPr>
        <p:blipFill>
          <a:blip r:embed="rId7" cstate="print"/>
          <a:stretch>
            <a:fillRect/>
          </a:stretch>
        </p:blipFill>
        <p:spPr>
          <a:xfrm>
            <a:off x="4495800" y="0"/>
            <a:ext cx="2362200" cy="175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изображение_viber_2021-01-27_17-49-2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800600" y="6858000"/>
            <a:ext cx="2057400" cy="198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43000"/>
            <a:ext cx="6172200" cy="737616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ln w="900" cmpd="sng">
                  <a:solidFill>
                    <a:srgbClr val="FF0000">
                      <a:alpha val="55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Познавательный блок</a:t>
            </a:r>
            <a:endParaRPr lang="ru-RU" sz="6000" b="1" dirty="0">
              <a:ln w="900" cmpd="sng">
                <a:solidFill>
                  <a:srgbClr val="FF0000">
                    <a:alpha val="55000"/>
                  </a:srgbClr>
                </a:solidFill>
                <a:prstDash val="solid"/>
              </a:ln>
              <a:solidFill>
                <a:srgbClr val="FFFF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4" name="Содержимое 3" descr="hello_html_m4878cae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209800"/>
            <a:ext cx="6858000" cy="6477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zima8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4000"/>
          </a:xfrm>
        </p:spPr>
      </p:pic>
      <p:sp>
        <p:nvSpPr>
          <p:cNvPr id="6" name="TextBox 5"/>
          <p:cNvSpPr txBox="1"/>
          <p:nvPr/>
        </p:nvSpPr>
        <p:spPr>
          <a:xfrm>
            <a:off x="381000" y="3810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Раскраска «Накорми птиц»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depositphotos_123846582-stock-photo-two-birds-bullfinch-sitting-on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-152400"/>
            <a:ext cx="6858000" cy="9144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0"/>
            <a:ext cx="4953000" cy="7162799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E5461B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  </a:t>
            </a:r>
            <a:r>
              <a:rPr lang="ru-RU" sz="33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Глубокую благодарность выражаем нашим детям и их родителям!</a:t>
            </a:r>
          </a:p>
          <a:p>
            <a:pPr>
              <a:buNone/>
            </a:pPr>
            <a:endParaRPr lang="ru-RU" sz="3300" b="1" dirty="0" smtClean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>
              <a:buNone/>
            </a:pPr>
            <a:r>
              <a:rPr lang="ru-RU" b="1" dirty="0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Антонову Грише</a:t>
            </a:r>
          </a:p>
          <a:p>
            <a:pPr>
              <a:buNone/>
            </a:pPr>
            <a:r>
              <a:rPr lang="ru-RU" b="1" dirty="0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Батуевой </a:t>
            </a:r>
            <a:r>
              <a:rPr lang="ru-RU" b="1" dirty="0" err="1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Айлане</a:t>
            </a:r>
            <a:endParaRPr lang="ru-RU" b="1" dirty="0" smtClean="0">
              <a:ln w="18000">
                <a:solidFill>
                  <a:srgbClr val="92D05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>
              <a:buNone/>
            </a:pPr>
            <a:r>
              <a:rPr lang="ru-RU" b="1" dirty="0" err="1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Бутылиной</a:t>
            </a:r>
            <a:r>
              <a:rPr lang="ru-RU" b="1" dirty="0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Полине</a:t>
            </a:r>
          </a:p>
          <a:p>
            <a:pPr>
              <a:buNone/>
            </a:pPr>
            <a:r>
              <a:rPr lang="ru-RU" b="1" dirty="0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Васильеву Артёму</a:t>
            </a:r>
          </a:p>
          <a:p>
            <a:pPr>
              <a:buNone/>
            </a:pPr>
            <a:r>
              <a:rPr lang="ru-RU" b="1" dirty="0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Гончаровой Маше</a:t>
            </a:r>
          </a:p>
          <a:p>
            <a:pPr>
              <a:buNone/>
            </a:pPr>
            <a:r>
              <a:rPr lang="ru-RU" b="1" dirty="0" err="1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Коржевскому</a:t>
            </a:r>
            <a:r>
              <a:rPr lang="ru-RU" b="1" dirty="0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Тимуру</a:t>
            </a:r>
          </a:p>
          <a:p>
            <a:pPr>
              <a:buNone/>
            </a:pPr>
            <a:r>
              <a:rPr lang="ru-RU" b="1" dirty="0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Меженину Родиону</a:t>
            </a:r>
          </a:p>
          <a:p>
            <a:pPr>
              <a:buNone/>
            </a:pPr>
            <a:r>
              <a:rPr lang="ru-RU" b="1" dirty="0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Николаевой Мирославе</a:t>
            </a:r>
          </a:p>
          <a:p>
            <a:pPr>
              <a:buNone/>
            </a:pPr>
            <a:r>
              <a:rPr lang="ru-RU" b="1" dirty="0" err="1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Покацкому</a:t>
            </a:r>
            <a:r>
              <a:rPr lang="ru-RU" b="1" dirty="0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Максиму</a:t>
            </a:r>
          </a:p>
          <a:p>
            <a:pPr>
              <a:buNone/>
            </a:pPr>
            <a:r>
              <a:rPr lang="ru-RU" b="1" dirty="0" err="1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Помулеву</a:t>
            </a:r>
            <a:r>
              <a:rPr lang="ru-RU" b="1" dirty="0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Ване</a:t>
            </a:r>
          </a:p>
          <a:p>
            <a:pPr>
              <a:buNone/>
            </a:pPr>
            <a:r>
              <a:rPr lang="ru-RU" b="1" dirty="0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Сенотрусову Максиму</a:t>
            </a:r>
          </a:p>
          <a:p>
            <a:pPr>
              <a:buNone/>
            </a:pPr>
            <a:r>
              <a:rPr lang="ru-RU" b="1" dirty="0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Слепневу Савелию</a:t>
            </a:r>
          </a:p>
          <a:p>
            <a:pPr>
              <a:buNone/>
            </a:pPr>
            <a:r>
              <a:rPr lang="ru-RU" b="1" dirty="0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Слепневу Степану</a:t>
            </a:r>
          </a:p>
          <a:p>
            <a:pPr>
              <a:buNone/>
            </a:pPr>
            <a:r>
              <a:rPr lang="ru-RU" b="1" dirty="0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Суровцевой Ярославе</a:t>
            </a:r>
          </a:p>
          <a:p>
            <a:pPr>
              <a:buNone/>
            </a:pPr>
            <a:r>
              <a:rPr lang="ru-RU" b="1" dirty="0" err="1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Фатькиной</a:t>
            </a:r>
            <a:r>
              <a:rPr lang="ru-RU" b="1" dirty="0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Полине</a:t>
            </a:r>
          </a:p>
          <a:p>
            <a:pPr>
              <a:buNone/>
            </a:pPr>
            <a:r>
              <a:rPr lang="ru-RU" b="1" dirty="0" err="1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Хандажаповой</a:t>
            </a:r>
            <a:r>
              <a:rPr lang="ru-RU" b="1" dirty="0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Карине</a:t>
            </a:r>
            <a:endParaRPr lang="ru-RU" b="1" dirty="0" smtClean="0">
              <a:ln w="18000">
                <a:solidFill>
                  <a:srgbClr val="92D05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>
              <a:buNone/>
            </a:pPr>
            <a:r>
              <a:rPr lang="ru-RU" b="1" dirty="0" err="1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Шарову</a:t>
            </a:r>
            <a:r>
              <a:rPr lang="ru-RU" b="1" dirty="0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Кириллу</a:t>
            </a:r>
          </a:p>
          <a:p>
            <a:pPr>
              <a:buNone/>
            </a:pPr>
            <a:r>
              <a:rPr lang="ru-RU" b="1" dirty="0" err="1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Шеховцову</a:t>
            </a:r>
            <a:r>
              <a:rPr lang="ru-RU" b="1" dirty="0" smtClean="0">
                <a:ln w="18000">
                  <a:solidFill>
                    <a:srgbClr val="92D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Тимофею</a:t>
            </a:r>
          </a:p>
          <a:p>
            <a:pPr>
              <a:buNone/>
            </a:pPr>
            <a:endParaRPr lang="ru-RU" b="1" dirty="0" smtClean="0">
              <a:ln w="18000">
                <a:solidFill>
                  <a:srgbClr val="92D05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>
              <a:buNone/>
            </a:pPr>
            <a:endParaRPr lang="ru-RU" b="1" dirty="0" smtClean="0">
              <a:ln w="18000">
                <a:solidFill>
                  <a:srgbClr val="92D05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>
              <a:buNone/>
            </a:pPr>
            <a:endParaRPr lang="ru-RU" b="1" dirty="0" smtClean="0">
              <a:ln w="18000">
                <a:solidFill>
                  <a:srgbClr val="92D05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>
              <a:buNone/>
            </a:pPr>
            <a:endParaRPr lang="ru-RU" b="1" dirty="0" smtClean="0">
              <a:ln w="18000">
                <a:solidFill>
                  <a:srgbClr val="92D05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>
              <a:buNone/>
            </a:pPr>
            <a:endParaRPr lang="ru-RU" b="1" dirty="0" smtClean="0">
              <a:ln w="18000">
                <a:solidFill>
                  <a:srgbClr val="92D05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>
              <a:buNone/>
            </a:pPr>
            <a:endParaRPr lang="ru-RU" b="1" dirty="0" smtClean="0">
              <a:ln w="18000">
                <a:solidFill>
                  <a:srgbClr val="92D05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>
              <a:buNone/>
            </a:pPr>
            <a:endParaRPr lang="ru-RU" b="1" dirty="0" smtClean="0">
              <a:ln w="18000">
                <a:solidFill>
                  <a:srgbClr val="92D05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>
              <a:buNone/>
            </a:pPr>
            <a:endParaRPr lang="ru-RU" b="1" dirty="0" smtClean="0">
              <a:ln w="18000">
                <a:solidFill>
                  <a:srgbClr val="92D05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>
              <a:buNone/>
            </a:pPr>
            <a:endParaRPr lang="ru-RU" b="1" dirty="0" smtClean="0">
              <a:ln w="18000">
                <a:solidFill>
                  <a:srgbClr val="92D05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>
              <a:buNone/>
            </a:pPr>
            <a:endParaRPr lang="ru-RU" b="1" dirty="0" smtClean="0">
              <a:ln w="18000">
                <a:solidFill>
                  <a:srgbClr val="92D05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>
              <a:buNone/>
            </a:pPr>
            <a:endParaRPr lang="ru-RU" b="1" dirty="0">
              <a:ln w="18000">
                <a:solidFill>
                  <a:srgbClr val="92D05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19600" y="8534400"/>
            <a:ext cx="1828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29.01.2021 год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197</TotalTime>
  <Words>405</Words>
  <PresentationFormat>Экран (4:3)</PresentationFormat>
  <Paragraphs>48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Детский сад «Родничок»  2 младшая группа выпуск №1</vt:lpstr>
      <vt:lpstr>Акция «Помоги птицам зимой»</vt:lpstr>
      <vt:lpstr>Наши замечательные родители не только сделали кормушки, но так же решили создать уютные дома для пернатых,  с замечательным и очень вкусным кормом!</vt:lpstr>
      <vt:lpstr>Коллективная поделка «Птичье кафе»</vt:lpstr>
      <vt:lpstr>Слайд 5</vt:lpstr>
      <vt:lpstr>Села птичка на окошко, Посиди у нас немножко, Посиди, не улетай! Улетела птичка «Ай»!  </vt:lpstr>
      <vt:lpstr>Познавательный блок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Детский сад «Родничок»  2 младшая группа выпуск №1</dc:title>
  <dc:creator>Елена</dc:creator>
  <cp:lastModifiedBy>Пользователь Windows</cp:lastModifiedBy>
  <cp:revision>21</cp:revision>
  <dcterms:created xsi:type="dcterms:W3CDTF">2021-01-25T12:30:42Z</dcterms:created>
  <dcterms:modified xsi:type="dcterms:W3CDTF">2021-01-27T13:52:28Z</dcterms:modified>
</cp:coreProperties>
</file>