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4" r:id="rId8"/>
    <p:sldId id="265" r:id="rId9"/>
    <p:sldId id="263" r:id="rId10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6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>
        <p:scale>
          <a:sx n="66" d="100"/>
          <a:sy n="66" d="100"/>
        </p:scale>
        <p:origin x="-1968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5812536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сад «Родничок» </a:t>
            </a:r>
            <a:br>
              <a:rPr lang="ru-RU" sz="40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младшая группа</a:t>
            </a:r>
            <a:br>
              <a:rPr lang="ru-RU" sz="40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выпуск</a:t>
            </a:r>
            <a:r>
              <a:rPr lang="ru-RU" sz="40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№1</a:t>
            </a:r>
            <a:endParaRPr lang="ru-RU" sz="240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7467600"/>
            <a:ext cx="3681222" cy="1219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Создатели журнала:</a:t>
            </a:r>
          </a:p>
          <a:p>
            <a:r>
              <a:rPr lang="ru-RU" dirty="0" smtClean="0"/>
              <a:t>Слепнева Е.С.</a:t>
            </a:r>
          </a:p>
          <a:p>
            <a:r>
              <a:rPr lang="ru-RU" dirty="0" smtClean="0"/>
              <a:t>Судакова М.Л.</a:t>
            </a:r>
            <a:endParaRPr lang="ru-RU" dirty="0"/>
          </a:p>
        </p:txBody>
      </p:sp>
      <p:pic>
        <p:nvPicPr>
          <p:cNvPr id="5" name="Рисунок 4" descr="004887160_1-839e65c7671a635c8c932f6c1c732d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6242845" cy="468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038850" cy="4571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Акция «Помоги птицам зимой»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90600"/>
            <a:ext cx="2971800" cy="7340600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экологической опасности находится практически вся окружающая нас природа, и птицы не исключение. Птицы – наши верные помощники , защитники лесов, полей, садов и огородов.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рамках экологической акции «Помоги птицам зимой» мы провели интересную и позновательно-исследовательскую деятельность: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прогулок наблюдали за птицами, прилетающими на участок.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помочь птицам обзавестись новым жильем родители вместе с детьми сделали и повесили на участке кормушки.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066800"/>
            <a:ext cx="152400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990601"/>
            <a:ext cx="1600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819400"/>
            <a:ext cx="1524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819400"/>
            <a:ext cx="1600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4572000"/>
            <a:ext cx="1295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4572000"/>
            <a:ext cx="142978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4419600"/>
            <a:ext cx="1295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601980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1447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19400" y="75438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91000" y="7467600"/>
            <a:ext cx="135345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3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62600" y="7391400"/>
            <a:ext cx="1295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6172200" cy="23103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Наши замечательные родители не только сделали кормушки, но так же решили создать уютные дома для пернатых,  с замечательным и очень вкусным кормом!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3028950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514600"/>
            <a:ext cx="3028950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876800"/>
            <a:ext cx="2362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953000"/>
            <a:ext cx="2133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953000"/>
            <a:ext cx="1905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7239000"/>
            <a:ext cx="1600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7239000"/>
            <a:ext cx="1828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5962650" cy="1219200"/>
          </a:xfrm>
        </p:spPr>
        <p:txBody>
          <a:bodyPr/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Коллективная поделка «Птичье кафе»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91000" y="1371600"/>
            <a:ext cx="2362200" cy="2819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Влияние родной природы каждый из нас в большей или меньшей степени испытал на себе, и знает, что она является источником первых конкретных знаний и тех радостных переживаний, который часто запоминаются на всю жизнь.</a:t>
            </a:r>
            <a:endParaRPr lang="ru-RU" sz="1600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833812" cy="2875359"/>
          </a:xfrm>
        </p:spPr>
      </p:pic>
      <p:sp>
        <p:nvSpPr>
          <p:cNvPr id="6" name="TextBox 5"/>
          <p:cNvSpPr txBox="1"/>
          <p:nvPr/>
        </p:nvSpPr>
        <p:spPr>
          <a:xfrm>
            <a:off x="381000" y="4343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К концу зимы птицам всё труднее добыть себе корм, потому что его всё меньше остаётся в природе. А до лета ещё далеко. Для того чтобы птицы пережили зимние стужи и метели и радовали нас весной и летом, так необходимо вести подкормку.</a:t>
            </a:r>
            <a:endParaRPr lang="ru-RU" sz="1600" dirty="0"/>
          </a:p>
        </p:txBody>
      </p:sp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562600"/>
            <a:ext cx="3810000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58348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Данной аппликацией которую дети сами назвали «Птичье кафе» , хотели показать, что каждая птица нуждается в еде, тем самым придумана данная работа. Коллективные поделки и аппликации объединяют детей в единое целое и закаляют дружеские отношения.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2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066800" y="228600"/>
            <a:ext cx="4876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g1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228600" y="3276600"/>
            <a:ext cx="30289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4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3352800" y="3276600"/>
            <a:ext cx="3352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7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304800" y="60960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ZPILxjQyJ8.jp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3352800" y="6096000"/>
            <a:ext cx="3213689" cy="227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28575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Села птичка на окошко,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Посиди у нас немножко,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Посиди, не улетай!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Улетела птичка «Ай»!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3182541" cy="55626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Этим замечательным проектом, мы хотели воспитать интерес у детей к  нашим пернатым соседям, желание  узнавать новые факты их жизни, заботиться о них, радоваться о сознания того, что , делясь крошками хлеба, можно спасти птиц зимой от  гибели. Дать детям элементарные знания о птицах и о том, как они живут. Расширить кругозор и обогащать словарный запас детей,  развивать связную речь. Учиться отвечать на вопросы словом и пробовать составлять предложения. Закрепить и разработать навыки пальчикового рисования, лепки.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764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5029200"/>
            <a:ext cx="2438400" cy="176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7162800"/>
            <a:ext cx="2514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68580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14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4495800" y="0"/>
            <a:ext cx="2362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изображение_viber_2021-01-27_17-49-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6858000"/>
            <a:ext cx="2057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6172200" cy="73761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Познавательный блок</a:t>
            </a:r>
            <a:endParaRPr lang="ru-RU" sz="60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hello_html_m4878ca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9800"/>
            <a:ext cx="68580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a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Раскраска «Накорми птиц»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positphotos_123846582-stock-photo-two-birds-bullfinch-sitting-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144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4953000" cy="7162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5461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r>
              <a:rPr lang="ru-RU" sz="33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Глубокую благодарность выражаем нашим детям и их родителям!</a:t>
            </a:r>
          </a:p>
          <a:p>
            <a:pPr>
              <a:buNone/>
            </a:pPr>
            <a:endParaRPr lang="ru-RU" sz="33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Антонову Грише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Батуевой </a:t>
            </a: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Айлане</a:t>
            </a: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Бутылиной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Полине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Васильеву Артёму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Гончаровой Маше</a:t>
            </a: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Коржевскому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Тимуру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Меженину Родиону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Николаевой Мирославе</a:t>
            </a: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Покацкому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Максиму</a:t>
            </a: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Помулеву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Ване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Сенотрусову Максиму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Слепневу Савелию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Слепневу Степану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Суровцевой Ярославе</a:t>
            </a: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Фатькиной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Полине</a:t>
            </a: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Хандажаповой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Карине</a:t>
            </a: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Шарову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Кириллу</a:t>
            </a:r>
          </a:p>
          <a:p>
            <a:pPr>
              <a:buNone/>
            </a:pPr>
            <a:r>
              <a:rPr lang="ru-RU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Шеховцову</a:t>
            </a:r>
            <a:r>
              <a:rPr lang="ru-RU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Тимофею</a:t>
            </a: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8534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29.01.2021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405</Words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Детский сад «Родничок»  2 младшая группа выпуск №1</vt:lpstr>
      <vt:lpstr>Акция «Помоги птицам зимой»</vt:lpstr>
      <vt:lpstr>Наши замечательные родители не только сделали кормушки, но так же решили создать уютные дома для пернатых,  с замечательным и очень вкусным кормом!</vt:lpstr>
      <vt:lpstr>Коллективная поделка «Птичье кафе»</vt:lpstr>
      <vt:lpstr>Слайд 5</vt:lpstr>
      <vt:lpstr>Села птичка на окошко, Посиди у нас немножко, Посиди, не улетай! Улетела птичка «Ай»!  </vt:lpstr>
      <vt:lpstr>Познавательный блок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«Родничок»  2 младшая группа выпуск №1</dc:title>
  <dc:creator>Елена</dc:creator>
  <cp:lastModifiedBy>Пользователь Windows</cp:lastModifiedBy>
  <cp:revision>21</cp:revision>
  <dcterms:created xsi:type="dcterms:W3CDTF">2021-01-25T12:30:42Z</dcterms:created>
  <dcterms:modified xsi:type="dcterms:W3CDTF">2021-01-27T13:52:28Z</dcterms:modified>
</cp:coreProperties>
</file>