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/>
  <p:notesSz cx="6858000" cy="9144000"/>
  <p:custDataLst>
    <p:tags r:id="rId3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6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gs" Target="tags/tag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135EB-A87F-445C-8F45-6A070E21BA82}" type="datetimeFigureOut">
              <a:rPr lang="ru-RU" smtClean="0"/>
              <a:t>09.08.2020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577F41-E331-4245-85F8-8CB53CD9C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1199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95193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17534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9195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98823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6652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75734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829445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13573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146806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7857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5918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49435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330151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0043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4704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735260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096867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7403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41742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70034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477945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825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07044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478855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5135433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24398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16252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04911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8110612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16808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5947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0721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44853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4378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7067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577F41-E331-4245-85F8-8CB53CD9C49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4617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7376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672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577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98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8256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954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09.08.2020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54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09.08.2020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3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09.08.2020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35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9315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9AF2A-1DFE-4284-9BA0-38E327E9BDA1}" type="datetimeFigureOut">
              <a:rPr lang="ru-RU" smtClean="0"/>
              <a:t>09.08.2020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0693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9AF2A-1DFE-4284-9BA0-38E327E9BDA1}" type="datetimeFigureOut">
              <a:rPr lang="ru-RU" smtClean="0"/>
              <a:t>09.08.2020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D30596-D860-4216-9686-8EEA3AAC6E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slide" Target="slide12.xml"/><Relationship Id="rId18" Type="http://schemas.openxmlformats.org/officeDocument/2006/relationships/slide" Target="slide17.xml"/><Relationship Id="rId26" Type="http://schemas.openxmlformats.org/officeDocument/2006/relationships/slide" Target="slide25.xml"/><Relationship Id="rId3" Type="http://schemas.openxmlformats.org/officeDocument/2006/relationships/slide" Target="slide2.xml"/><Relationship Id="rId21" Type="http://schemas.openxmlformats.org/officeDocument/2006/relationships/slide" Target="slide20.xml"/><Relationship Id="rId34" Type="http://schemas.openxmlformats.org/officeDocument/2006/relationships/slide" Target="slide34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5" Type="http://schemas.openxmlformats.org/officeDocument/2006/relationships/slide" Target="slide24.xml"/><Relationship Id="rId33" Type="http://schemas.openxmlformats.org/officeDocument/2006/relationships/slide" Target="slide33.xml"/><Relationship Id="rId2" Type="http://schemas.openxmlformats.org/officeDocument/2006/relationships/notesSlide" Target="../notesSlides/notesSlide1.xml"/><Relationship Id="rId16" Type="http://schemas.openxmlformats.org/officeDocument/2006/relationships/slide" Target="slide15.xml"/><Relationship Id="rId20" Type="http://schemas.openxmlformats.org/officeDocument/2006/relationships/slide" Target="slide19.xml"/><Relationship Id="rId29" Type="http://schemas.openxmlformats.org/officeDocument/2006/relationships/slide" Target="slide2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24" Type="http://schemas.openxmlformats.org/officeDocument/2006/relationships/slide" Target="slide23.xml"/><Relationship Id="rId32" Type="http://schemas.openxmlformats.org/officeDocument/2006/relationships/slide" Target="slide32.xml"/><Relationship Id="rId5" Type="http://schemas.openxmlformats.org/officeDocument/2006/relationships/slide" Target="slide4.xml"/><Relationship Id="rId15" Type="http://schemas.openxmlformats.org/officeDocument/2006/relationships/slide" Target="slide14.xml"/><Relationship Id="rId23" Type="http://schemas.openxmlformats.org/officeDocument/2006/relationships/slide" Target="slide22.xml"/><Relationship Id="rId28" Type="http://schemas.openxmlformats.org/officeDocument/2006/relationships/slide" Target="slide28.xml"/><Relationship Id="rId36" Type="http://schemas.openxmlformats.org/officeDocument/2006/relationships/slide" Target="slide36.xml"/><Relationship Id="rId10" Type="http://schemas.openxmlformats.org/officeDocument/2006/relationships/slide" Target="slide9.xml"/><Relationship Id="rId19" Type="http://schemas.openxmlformats.org/officeDocument/2006/relationships/slide" Target="slide18.xml"/><Relationship Id="rId31" Type="http://schemas.openxmlformats.org/officeDocument/2006/relationships/slide" Target="slide31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slide" Target="slide13.xml"/><Relationship Id="rId22" Type="http://schemas.openxmlformats.org/officeDocument/2006/relationships/slide" Target="slide21.xml"/><Relationship Id="rId27" Type="http://schemas.openxmlformats.org/officeDocument/2006/relationships/slide" Target="slide26.xml"/><Relationship Id="rId30" Type="http://schemas.openxmlformats.org/officeDocument/2006/relationships/slide" Target="slide30.xml"/><Relationship Id="rId35" Type="http://schemas.openxmlformats.org/officeDocument/2006/relationships/slide" Target="slide35.xml"/><Relationship Id="rId8" Type="http://schemas.openxmlformats.org/officeDocument/2006/relationships/slide" Target="slide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730668" y="-128676"/>
            <a:ext cx="188455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СВОЯ ИГРА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09600" y="467102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КАТЕГОРИЯ 1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09600" y="1414157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КАТЕГОРИЯ 2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9600" y="2391271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КАТЕГОРИЯ 3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09600" y="3327441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КАТЕГОРИЯ 4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09600" y="4304555"/>
            <a:ext cx="3755572" cy="8490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/>
              <a:t>КАТЕГОРИЯ 5</a:t>
            </a:r>
          </a:p>
        </p:txBody>
      </p:sp>
      <p:sp>
        <p:nvSpPr>
          <p:cNvPr id="12" name="Скругленный прямоугольник 11">
            <a:hlinkClick r:id="rId3" action="ppaction://hlinksldjump"/>
          </p:cNvPr>
          <p:cNvSpPr/>
          <p:nvPr/>
        </p:nvSpPr>
        <p:spPr>
          <a:xfrm>
            <a:off x="4746171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5794922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14" name="Скругленный прямоугольник 13">
            <a:hlinkClick r:id="rId5" action="ppaction://hlinksldjump"/>
          </p:cNvPr>
          <p:cNvSpPr/>
          <p:nvPr/>
        </p:nvSpPr>
        <p:spPr>
          <a:xfrm>
            <a:off x="6843673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15" name="Скругленный прямоугольник 14">
            <a:hlinkClick r:id="rId6" action="ppaction://hlinksldjump"/>
          </p:cNvPr>
          <p:cNvSpPr/>
          <p:nvPr/>
        </p:nvSpPr>
        <p:spPr>
          <a:xfrm>
            <a:off x="7892424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16" name="Скругленный прямоугольник 15">
            <a:hlinkClick r:id="rId7" action="ppaction://hlinksldjump"/>
          </p:cNvPr>
          <p:cNvSpPr/>
          <p:nvPr/>
        </p:nvSpPr>
        <p:spPr>
          <a:xfrm>
            <a:off x="8941175" y="46710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17" name="Скругленный прямоугольник 16">
            <a:hlinkClick r:id="rId8" action="ppaction://hlinksldjump"/>
          </p:cNvPr>
          <p:cNvSpPr/>
          <p:nvPr/>
        </p:nvSpPr>
        <p:spPr>
          <a:xfrm>
            <a:off x="9989926" y="45621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6</a:t>
            </a:r>
          </a:p>
        </p:txBody>
      </p:sp>
      <p:sp>
        <p:nvSpPr>
          <p:cNvPr id="18" name="Скругленный прямоугольник 17">
            <a:hlinkClick r:id="rId9" action="ppaction://hlinksldjump"/>
          </p:cNvPr>
          <p:cNvSpPr/>
          <p:nvPr/>
        </p:nvSpPr>
        <p:spPr>
          <a:xfrm>
            <a:off x="11038677" y="45621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7</a:t>
            </a:r>
          </a:p>
        </p:txBody>
      </p:sp>
      <p:sp>
        <p:nvSpPr>
          <p:cNvPr id="20" name="Скругленный прямоугольник 19">
            <a:hlinkClick r:id="rId10" action="ppaction://hlinksldjump"/>
          </p:cNvPr>
          <p:cNvSpPr/>
          <p:nvPr/>
        </p:nvSpPr>
        <p:spPr>
          <a:xfrm>
            <a:off x="4746171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21" name="Скругленный прямоугольник 20">
            <a:hlinkClick r:id="rId11" action="ppaction://hlinksldjump"/>
          </p:cNvPr>
          <p:cNvSpPr/>
          <p:nvPr/>
        </p:nvSpPr>
        <p:spPr>
          <a:xfrm>
            <a:off x="5794922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22" name="Скругленный прямоугольник 21">
            <a:hlinkClick r:id="rId12" action="ppaction://hlinksldjump"/>
          </p:cNvPr>
          <p:cNvSpPr/>
          <p:nvPr/>
        </p:nvSpPr>
        <p:spPr>
          <a:xfrm>
            <a:off x="6843673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23" name="Скругленный прямоугольник 22">
            <a:hlinkClick r:id="rId13" action="ppaction://hlinksldjump"/>
          </p:cNvPr>
          <p:cNvSpPr/>
          <p:nvPr/>
        </p:nvSpPr>
        <p:spPr>
          <a:xfrm>
            <a:off x="7892424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24" name="Скругленный прямоугольник 23">
            <a:hlinkClick r:id="rId14" action="ppaction://hlinksldjump"/>
          </p:cNvPr>
          <p:cNvSpPr/>
          <p:nvPr/>
        </p:nvSpPr>
        <p:spPr>
          <a:xfrm>
            <a:off x="8941175" y="144941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25" name="Скругленный прямоугольник 24">
            <a:hlinkClick r:id="rId15" action="ppaction://hlinksldjump"/>
          </p:cNvPr>
          <p:cNvSpPr/>
          <p:nvPr/>
        </p:nvSpPr>
        <p:spPr>
          <a:xfrm>
            <a:off x="9989926" y="143852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6</a:t>
            </a:r>
          </a:p>
        </p:txBody>
      </p:sp>
      <p:sp>
        <p:nvSpPr>
          <p:cNvPr id="26" name="Скругленный прямоугольник 25">
            <a:hlinkClick r:id="rId16" action="ppaction://hlinksldjump"/>
          </p:cNvPr>
          <p:cNvSpPr/>
          <p:nvPr/>
        </p:nvSpPr>
        <p:spPr>
          <a:xfrm>
            <a:off x="11038677" y="1438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7</a:t>
            </a:r>
          </a:p>
        </p:txBody>
      </p:sp>
      <p:sp>
        <p:nvSpPr>
          <p:cNvPr id="27" name="Скругленный прямоугольник 26">
            <a:hlinkClick r:id="rId17" action="ppaction://hlinksldjump"/>
          </p:cNvPr>
          <p:cNvSpPr/>
          <p:nvPr/>
        </p:nvSpPr>
        <p:spPr>
          <a:xfrm>
            <a:off x="4746171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28" name="Скругленный прямоугольник 27">
            <a:hlinkClick r:id="rId18" action="ppaction://hlinksldjump"/>
          </p:cNvPr>
          <p:cNvSpPr/>
          <p:nvPr/>
        </p:nvSpPr>
        <p:spPr>
          <a:xfrm>
            <a:off x="5794922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29" name="Скругленный прямоугольник 28">
            <a:hlinkClick r:id="rId19" action="ppaction://hlinksldjump"/>
          </p:cNvPr>
          <p:cNvSpPr/>
          <p:nvPr/>
        </p:nvSpPr>
        <p:spPr>
          <a:xfrm>
            <a:off x="6843673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30" name="Скругленный прямоугольник 29">
            <a:hlinkClick r:id="rId20" action="ppaction://hlinksldjump"/>
          </p:cNvPr>
          <p:cNvSpPr/>
          <p:nvPr/>
        </p:nvSpPr>
        <p:spPr>
          <a:xfrm>
            <a:off x="7892424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31" name="Скругленный прямоугольник 30">
            <a:hlinkClick r:id="rId21" action="ppaction://hlinksldjump"/>
          </p:cNvPr>
          <p:cNvSpPr/>
          <p:nvPr/>
        </p:nvSpPr>
        <p:spPr>
          <a:xfrm>
            <a:off x="8941175" y="242652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32" name="Скругленный прямоугольник 31">
            <a:hlinkClick r:id="rId22" action="ppaction://hlinksldjump"/>
          </p:cNvPr>
          <p:cNvSpPr/>
          <p:nvPr/>
        </p:nvSpPr>
        <p:spPr>
          <a:xfrm>
            <a:off x="9989926" y="2415641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6</a:t>
            </a:r>
          </a:p>
        </p:txBody>
      </p:sp>
      <p:sp>
        <p:nvSpPr>
          <p:cNvPr id="33" name="Скругленный прямоугольник 32">
            <a:hlinkClick r:id="rId23" action="ppaction://hlinksldjump"/>
          </p:cNvPr>
          <p:cNvSpPr/>
          <p:nvPr/>
        </p:nvSpPr>
        <p:spPr>
          <a:xfrm>
            <a:off x="11038677" y="2415640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7</a:t>
            </a:r>
          </a:p>
        </p:txBody>
      </p:sp>
      <p:sp>
        <p:nvSpPr>
          <p:cNvPr id="34" name="Скругленный прямоугольник 33">
            <a:hlinkClick r:id="rId24" action="ppaction://hlinksldjump"/>
          </p:cNvPr>
          <p:cNvSpPr/>
          <p:nvPr/>
        </p:nvSpPr>
        <p:spPr>
          <a:xfrm>
            <a:off x="4746171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35" name="Скругленный прямоугольник 34">
            <a:hlinkClick r:id="rId25" action="ppaction://hlinksldjump"/>
          </p:cNvPr>
          <p:cNvSpPr/>
          <p:nvPr/>
        </p:nvSpPr>
        <p:spPr>
          <a:xfrm>
            <a:off x="5794922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36" name="Скругленный прямоугольник 35">
            <a:hlinkClick r:id="rId26" action="ppaction://hlinksldjump"/>
          </p:cNvPr>
          <p:cNvSpPr/>
          <p:nvPr/>
        </p:nvSpPr>
        <p:spPr>
          <a:xfrm>
            <a:off x="6843673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37" name="Скругленный прямоугольник 36">
            <a:hlinkClick r:id="rId27" action="ppaction://hlinksldjump"/>
          </p:cNvPr>
          <p:cNvSpPr/>
          <p:nvPr/>
        </p:nvSpPr>
        <p:spPr>
          <a:xfrm>
            <a:off x="7892424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38" name="Скругленный прямоугольник 37">
            <a:hlinkClick r:id="rId28" action="ppaction://hlinksldjump"/>
          </p:cNvPr>
          <p:cNvSpPr/>
          <p:nvPr/>
        </p:nvSpPr>
        <p:spPr>
          <a:xfrm>
            <a:off x="8941175" y="3362696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39" name="Скругленный прямоугольник 38">
            <a:hlinkClick r:id="rId28" action="ppaction://hlinksldjump"/>
          </p:cNvPr>
          <p:cNvSpPr/>
          <p:nvPr/>
        </p:nvSpPr>
        <p:spPr>
          <a:xfrm>
            <a:off x="9989926" y="3351811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6</a:t>
            </a:r>
          </a:p>
        </p:txBody>
      </p:sp>
      <p:sp>
        <p:nvSpPr>
          <p:cNvPr id="40" name="Скругленный прямоугольник 39">
            <a:hlinkClick r:id="rId29" action="ppaction://hlinksldjump"/>
          </p:cNvPr>
          <p:cNvSpPr/>
          <p:nvPr/>
        </p:nvSpPr>
        <p:spPr>
          <a:xfrm>
            <a:off x="11038677" y="3351810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7</a:t>
            </a:r>
          </a:p>
        </p:txBody>
      </p:sp>
      <p:sp>
        <p:nvSpPr>
          <p:cNvPr id="41" name="Скругленный прямоугольник 40">
            <a:hlinkClick r:id="rId30" action="ppaction://hlinksldjump"/>
          </p:cNvPr>
          <p:cNvSpPr/>
          <p:nvPr/>
        </p:nvSpPr>
        <p:spPr>
          <a:xfrm>
            <a:off x="4746171" y="431697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1</a:t>
            </a:r>
          </a:p>
        </p:txBody>
      </p:sp>
      <p:sp>
        <p:nvSpPr>
          <p:cNvPr id="42" name="Скругленный прямоугольник 41">
            <a:hlinkClick r:id="rId31" action="ppaction://hlinksldjump"/>
          </p:cNvPr>
          <p:cNvSpPr/>
          <p:nvPr/>
        </p:nvSpPr>
        <p:spPr>
          <a:xfrm>
            <a:off x="5794922" y="431697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2</a:t>
            </a:r>
          </a:p>
        </p:txBody>
      </p:sp>
      <p:sp>
        <p:nvSpPr>
          <p:cNvPr id="43" name="Скругленный прямоугольник 42">
            <a:hlinkClick r:id="rId32" action="ppaction://hlinksldjump"/>
          </p:cNvPr>
          <p:cNvSpPr/>
          <p:nvPr/>
        </p:nvSpPr>
        <p:spPr>
          <a:xfrm>
            <a:off x="6843673" y="431697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3</a:t>
            </a:r>
          </a:p>
        </p:txBody>
      </p:sp>
      <p:sp>
        <p:nvSpPr>
          <p:cNvPr id="44" name="Скругленный прямоугольник 43">
            <a:hlinkClick r:id="rId33" action="ppaction://hlinksldjump"/>
          </p:cNvPr>
          <p:cNvSpPr/>
          <p:nvPr/>
        </p:nvSpPr>
        <p:spPr>
          <a:xfrm>
            <a:off x="7892424" y="431697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4</a:t>
            </a:r>
          </a:p>
        </p:txBody>
      </p:sp>
      <p:sp>
        <p:nvSpPr>
          <p:cNvPr id="45" name="Скругленный прямоугольник 44">
            <a:hlinkClick r:id="rId34" action="ppaction://hlinksldjump"/>
          </p:cNvPr>
          <p:cNvSpPr/>
          <p:nvPr/>
        </p:nvSpPr>
        <p:spPr>
          <a:xfrm>
            <a:off x="8941175" y="4316977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5</a:t>
            </a:r>
          </a:p>
        </p:txBody>
      </p:sp>
      <p:sp>
        <p:nvSpPr>
          <p:cNvPr id="46" name="Скругленный прямоугольник 45">
            <a:hlinkClick r:id="rId35" action="ppaction://hlinksldjump"/>
          </p:cNvPr>
          <p:cNvSpPr/>
          <p:nvPr/>
        </p:nvSpPr>
        <p:spPr>
          <a:xfrm>
            <a:off x="9989926" y="4306092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6</a:t>
            </a:r>
          </a:p>
        </p:txBody>
      </p:sp>
      <p:sp>
        <p:nvSpPr>
          <p:cNvPr id="47" name="Скругленный прямоугольник 46">
            <a:hlinkClick r:id="rId36" action="ppaction://hlinksldjump"/>
          </p:cNvPr>
          <p:cNvSpPr/>
          <p:nvPr/>
        </p:nvSpPr>
        <p:spPr>
          <a:xfrm>
            <a:off x="11038677" y="4306091"/>
            <a:ext cx="870858" cy="85997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/>
              <a:t>7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980442" y="5281670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КОМАНДА1</a:t>
            </a:r>
          </a:p>
        </p:txBody>
      </p:sp>
      <p:sp>
        <p:nvSpPr>
          <p:cNvPr id="49" name="Овал 4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Овал 5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52" name="Овал 51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53" name="Овал 52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54" name="Овал 5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55" name="Овал 54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56" name="Овал 5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57" name="Овал 56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58" name="Овал 5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59" name="Овал 58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60" name="Овал 5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61" name="Овал 6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62" name="Овал 6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63" name="Овал 6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64" name="Овал 63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65" name="Овал 6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66" name="Овал 65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67" name="Овал 66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68" name="Овал 67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69" name="Овал 68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70" name="Овал 69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71" name="Овал 70"/>
          <p:cNvSpPr>
            <a:spLocks/>
          </p:cNvSpPr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21</a:t>
            </a:r>
            <a:endParaRPr lang="ru-RU" sz="2400" b="1" dirty="0"/>
          </a:p>
        </p:txBody>
      </p:sp>
      <p:sp>
        <p:nvSpPr>
          <p:cNvPr id="72" name="Овал 71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22</a:t>
            </a:r>
            <a:endParaRPr lang="ru-RU" sz="2400" b="1" dirty="0"/>
          </a:p>
        </p:txBody>
      </p:sp>
      <p:sp>
        <p:nvSpPr>
          <p:cNvPr id="73" name="Овал 72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  <a:endParaRPr lang="ru-RU" sz="2400" b="1" dirty="0"/>
          </a:p>
        </p:txBody>
      </p:sp>
      <p:sp>
        <p:nvSpPr>
          <p:cNvPr id="74" name="Овал 73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24</a:t>
            </a:r>
            <a:endParaRPr lang="ru-RU" sz="2400" b="1" dirty="0"/>
          </a:p>
        </p:txBody>
      </p:sp>
      <p:sp>
        <p:nvSpPr>
          <p:cNvPr id="75" name="Овал 74"/>
          <p:cNvSpPr/>
          <p:nvPr/>
        </p:nvSpPr>
        <p:spPr>
          <a:xfrm>
            <a:off x="1404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25</a:t>
            </a:r>
            <a:endParaRPr lang="ru-RU" sz="2400" b="1" dirty="0"/>
          </a:p>
        </p:txBody>
      </p:sp>
      <p:sp>
        <p:nvSpPr>
          <p:cNvPr id="78" name="Прямоугольник 77"/>
          <p:cNvSpPr/>
          <p:nvPr/>
        </p:nvSpPr>
        <p:spPr>
          <a:xfrm>
            <a:off x="2918099" y="5301627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КОМАНДА</a:t>
            </a:r>
            <a:r>
              <a:rPr lang="en-US" sz="2400" dirty="0"/>
              <a:t>2</a:t>
            </a:r>
            <a:endParaRPr lang="ru-RU" sz="2400" dirty="0"/>
          </a:p>
        </p:txBody>
      </p:sp>
      <p:sp>
        <p:nvSpPr>
          <p:cNvPr id="79" name="Овал 78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Овал 7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81" name="Овал 80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82" name="Овал 81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83" name="Овал 8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84" name="Овал 83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85" name="Овал 8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86" name="Овал 85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87" name="Овал 8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88" name="Овал 87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89" name="Овал 8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90" name="Овал 8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91" name="Овал 9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92" name="Овал 9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93" name="Овал 92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94" name="Овал 9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95" name="Овал 94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96" name="Овал 95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97" name="Овал 96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98" name="Овал 97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99" name="Овал 98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100" name="Овал 99"/>
          <p:cNvSpPr>
            <a:spLocks/>
          </p:cNvSpPr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21</a:t>
            </a:r>
            <a:endParaRPr lang="ru-RU" sz="2400" b="1" dirty="0"/>
          </a:p>
        </p:txBody>
      </p:sp>
      <p:sp>
        <p:nvSpPr>
          <p:cNvPr id="101" name="Овал 100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22</a:t>
            </a:r>
            <a:endParaRPr lang="ru-RU" sz="2400" b="1" dirty="0"/>
          </a:p>
        </p:txBody>
      </p:sp>
      <p:sp>
        <p:nvSpPr>
          <p:cNvPr id="102" name="Овал 101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  <a:endParaRPr lang="ru-RU" sz="2400" b="1" dirty="0"/>
          </a:p>
        </p:txBody>
      </p:sp>
      <p:sp>
        <p:nvSpPr>
          <p:cNvPr id="103" name="Овал 102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24</a:t>
            </a:r>
            <a:endParaRPr lang="ru-RU" sz="2400" b="1" dirty="0"/>
          </a:p>
        </p:txBody>
      </p:sp>
      <p:sp>
        <p:nvSpPr>
          <p:cNvPr id="104" name="Овал 103"/>
          <p:cNvSpPr/>
          <p:nvPr/>
        </p:nvSpPr>
        <p:spPr>
          <a:xfrm>
            <a:off x="3240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25</a:t>
            </a:r>
            <a:endParaRPr lang="ru-RU" sz="2400" b="1" dirty="0"/>
          </a:p>
        </p:txBody>
      </p:sp>
      <p:sp>
        <p:nvSpPr>
          <p:cNvPr id="105" name="Прямоугольник 104"/>
          <p:cNvSpPr/>
          <p:nvPr/>
        </p:nvSpPr>
        <p:spPr>
          <a:xfrm>
            <a:off x="4902177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КОМАНДА</a:t>
            </a:r>
            <a:r>
              <a:rPr lang="en-US" sz="2400" dirty="0"/>
              <a:t>3</a:t>
            </a:r>
            <a:endParaRPr lang="ru-RU" sz="2400" dirty="0"/>
          </a:p>
        </p:txBody>
      </p:sp>
      <p:sp>
        <p:nvSpPr>
          <p:cNvPr id="106" name="Овал 105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Овал 10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108" name="Овал 107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09" name="Овал 108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10" name="Овал 10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11" name="Овал 110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112" name="Овал 11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113" name="Овал 112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14" name="Овал 11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115" name="Овал 114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116" name="Овал 11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117" name="Овал 11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118" name="Овал 11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119" name="Овал 11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120" name="Овал 119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121" name="Овал 12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122" name="Овал 121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123" name="Овал 122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124" name="Овал 123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125" name="Овал 124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126" name="Овал 125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127" name="Овал 126"/>
          <p:cNvSpPr>
            <a:spLocks/>
          </p:cNvSpPr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21</a:t>
            </a:r>
            <a:endParaRPr lang="ru-RU" sz="2400" b="1" dirty="0"/>
          </a:p>
        </p:txBody>
      </p:sp>
      <p:sp>
        <p:nvSpPr>
          <p:cNvPr id="128" name="Овал 127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22</a:t>
            </a:r>
            <a:endParaRPr lang="ru-RU" sz="2400" b="1" dirty="0"/>
          </a:p>
        </p:txBody>
      </p:sp>
      <p:sp>
        <p:nvSpPr>
          <p:cNvPr id="129" name="Овал 128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  <a:endParaRPr lang="ru-RU" sz="2400" b="1" dirty="0"/>
          </a:p>
        </p:txBody>
      </p:sp>
      <p:sp>
        <p:nvSpPr>
          <p:cNvPr id="130" name="Овал 129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24</a:t>
            </a:r>
            <a:endParaRPr lang="ru-RU" sz="2400" b="1" dirty="0"/>
          </a:p>
        </p:txBody>
      </p:sp>
      <p:sp>
        <p:nvSpPr>
          <p:cNvPr id="131" name="Овал 130"/>
          <p:cNvSpPr/>
          <p:nvPr/>
        </p:nvSpPr>
        <p:spPr>
          <a:xfrm>
            <a:off x="525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25</a:t>
            </a:r>
            <a:endParaRPr lang="ru-RU" sz="2400" b="1" dirty="0"/>
          </a:p>
        </p:txBody>
      </p:sp>
      <p:sp>
        <p:nvSpPr>
          <p:cNvPr id="132" name="Прямоугольник 131"/>
          <p:cNvSpPr/>
          <p:nvPr/>
        </p:nvSpPr>
        <p:spPr>
          <a:xfrm>
            <a:off x="6823575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КОМАНДА</a:t>
            </a:r>
            <a:r>
              <a:rPr lang="en-US" sz="2400" dirty="0"/>
              <a:t>4</a:t>
            </a:r>
            <a:endParaRPr lang="ru-RU" sz="2400" dirty="0"/>
          </a:p>
        </p:txBody>
      </p:sp>
      <p:sp>
        <p:nvSpPr>
          <p:cNvPr id="133" name="Овал 132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4" name="Овал 13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135" name="Овал 134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36" name="Овал 135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37" name="Овал 13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38" name="Овал 137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139" name="Овал 13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6</a:t>
            </a:r>
            <a:endParaRPr lang="ru-RU" sz="2400" b="1" dirty="0"/>
          </a:p>
        </p:txBody>
      </p:sp>
      <p:sp>
        <p:nvSpPr>
          <p:cNvPr id="140" name="Овал 139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41" name="Овал 14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142" name="Овал 141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143" name="Овал 14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10</a:t>
            </a:r>
            <a:endParaRPr lang="ru-RU" sz="2400" b="1" dirty="0"/>
          </a:p>
        </p:txBody>
      </p:sp>
      <p:sp>
        <p:nvSpPr>
          <p:cNvPr id="144" name="Овал 14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145" name="Овал 14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12</a:t>
            </a:r>
            <a:endParaRPr lang="ru-RU" sz="2400" b="1" dirty="0"/>
          </a:p>
        </p:txBody>
      </p:sp>
      <p:sp>
        <p:nvSpPr>
          <p:cNvPr id="146" name="Овал 14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147" name="Овал 146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148" name="Овал 14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149" name="Овал 148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150" name="Овал 149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151" name="Овал 150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18</a:t>
            </a:r>
            <a:endParaRPr lang="ru-RU" sz="2400" b="1" dirty="0"/>
          </a:p>
        </p:txBody>
      </p:sp>
      <p:sp>
        <p:nvSpPr>
          <p:cNvPr id="152" name="Овал 151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153" name="Овал 152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154" name="Овал 153"/>
          <p:cNvSpPr>
            <a:spLocks/>
          </p:cNvSpPr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21</a:t>
            </a:r>
            <a:endParaRPr lang="ru-RU" sz="2400" b="1" dirty="0"/>
          </a:p>
        </p:txBody>
      </p:sp>
      <p:sp>
        <p:nvSpPr>
          <p:cNvPr id="155" name="Овал 154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22</a:t>
            </a:r>
            <a:endParaRPr lang="ru-RU" sz="2400" b="1" dirty="0"/>
          </a:p>
        </p:txBody>
      </p:sp>
      <p:sp>
        <p:nvSpPr>
          <p:cNvPr id="156" name="Овал 155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  <a:endParaRPr lang="ru-RU" sz="2400" b="1" dirty="0"/>
          </a:p>
        </p:txBody>
      </p:sp>
      <p:sp>
        <p:nvSpPr>
          <p:cNvPr id="157" name="Овал 156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24</a:t>
            </a:r>
            <a:endParaRPr lang="ru-RU" sz="2400" b="1" dirty="0"/>
          </a:p>
        </p:txBody>
      </p:sp>
      <p:sp>
        <p:nvSpPr>
          <p:cNvPr id="158" name="Овал 157"/>
          <p:cNvSpPr/>
          <p:nvPr/>
        </p:nvSpPr>
        <p:spPr>
          <a:xfrm>
            <a:off x="7236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25</a:t>
            </a:r>
            <a:endParaRPr lang="ru-RU" sz="2400" b="1" dirty="0"/>
          </a:p>
        </p:txBody>
      </p:sp>
      <p:sp>
        <p:nvSpPr>
          <p:cNvPr id="159" name="Прямоугольник 158"/>
          <p:cNvSpPr/>
          <p:nvPr/>
        </p:nvSpPr>
        <p:spPr>
          <a:xfrm>
            <a:off x="8763282" y="5330221"/>
            <a:ext cx="1736597" cy="63333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dirty="0"/>
              <a:t>КОМАНДА5</a:t>
            </a:r>
          </a:p>
        </p:txBody>
      </p:sp>
      <p:sp>
        <p:nvSpPr>
          <p:cNvPr id="160" name="Овал 159"/>
          <p:cNvSpPr>
            <a:spLocks/>
          </p:cNvSpPr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1" name="Овал 160"/>
          <p:cNvSpPr>
            <a:spLocks/>
          </p:cNvSpPr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</a:t>
            </a:r>
            <a:endParaRPr lang="ru-RU" sz="2400" b="1" dirty="0"/>
          </a:p>
        </p:txBody>
      </p:sp>
      <p:sp>
        <p:nvSpPr>
          <p:cNvPr id="162" name="Овал 161"/>
          <p:cNvSpPr>
            <a:spLocks/>
          </p:cNvSpPr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</a:t>
            </a:r>
            <a:endParaRPr lang="ru-RU" sz="2400" b="1" dirty="0"/>
          </a:p>
        </p:txBody>
      </p:sp>
      <p:sp>
        <p:nvSpPr>
          <p:cNvPr id="163" name="Овал 162"/>
          <p:cNvSpPr>
            <a:spLocks/>
          </p:cNvSpPr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3</a:t>
            </a:r>
            <a:endParaRPr lang="ru-RU" sz="2400" b="1" dirty="0"/>
          </a:p>
        </p:txBody>
      </p:sp>
      <p:sp>
        <p:nvSpPr>
          <p:cNvPr id="164" name="Овал 163"/>
          <p:cNvSpPr>
            <a:spLocks/>
          </p:cNvSpPr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4</a:t>
            </a:r>
            <a:endParaRPr lang="ru-RU" sz="2400" b="1" dirty="0"/>
          </a:p>
        </p:txBody>
      </p:sp>
      <p:sp>
        <p:nvSpPr>
          <p:cNvPr id="165" name="Овал 164"/>
          <p:cNvSpPr>
            <a:spLocks/>
          </p:cNvSpPr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5</a:t>
            </a:r>
            <a:endParaRPr lang="ru-RU" sz="2400" b="1" dirty="0"/>
          </a:p>
        </p:txBody>
      </p:sp>
      <p:sp>
        <p:nvSpPr>
          <p:cNvPr id="166" name="Овал 165"/>
          <p:cNvSpPr/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7</a:t>
            </a:r>
            <a:endParaRPr lang="ru-RU" sz="2400" b="1" dirty="0"/>
          </a:p>
        </p:txBody>
      </p:sp>
      <p:sp>
        <p:nvSpPr>
          <p:cNvPr id="167" name="Овал 166"/>
          <p:cNvSpPr/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</a:t>
            </a:r>
            <a:endParaRPr lang="ru-RU" sz="2400" b="1" dirty="0"/>
          </a:p>
        </p:txBody>
      </p:sp>
      <p:sp>
        <p:nvSpPr>
          <p:cNvPr id="168" name="Овал 167"/>
          <p:cNvSpPr/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</a:t>
            </a:r>
            <a:endParaRPr lang="ru-RU" sz="2400" b="1" dirty="0"/>
          </a:p>
        </p:txBody>
      </p:sp>
      <p:sp>
        <p:nvSpPr>
          <p:cNvPr id="169" name="Овал 168"/>
          <p:cNvSpPr>
            <a:spLocks/>
          </p:cNvSpPr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11</a:t>
            </a:r>
            <a:endParaRPr lang="ru-RU" sz="2400" b="1" dirty="0"/>
          </a:p>
        </p:txBody>
      </p:sp>
      <p:sp>
        <p:nvSpPr>
          <p:cNvPr id="170" name="Овал 169"/>
          <p:cNvSpPr/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13</a:t>
            </a:r>
            <a:endParaRPr lang="ru-RU" sz="2400" b="1" dirty="0"/>
          </a:p>
        </p:txBody>
      </p:sp>
      <p:sp>
        <p:nvSpPr>
          <p:cNvPr id="171" name="Овал 170"/>
          <p:cNvSpPr>
            <a:spLocks/>
          </p:cNvSpPr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14</a:t>
            </a:r>
            <a:endParaRPr lang="ru-RU" sz="2400" b="1" dirty="0"/>
          </a:p>
        </p:txBody>
      </p:sp>
      <p:sp>
        <p:nvSpPr>
          <p:cNvPr id="172" name="Овал 171"/>
          <p:cNvSpPr/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15</a:t>
            </a:r>
            <a:endParaRPr lang="ru-RU" sz="2400" b="1" dirty="0"/>
          </a:p>
        </p:txBody>
      </p:sp>
      <p:sp>
        <p:nvSpPr>
          <p:cNvPr id="173" name="Овал 172"/>
          <p:cNvSpPr/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16</a:t>
            </a:r>
            <a:endParaRPr lang="ru-RU" sz="2400" b="1" dirty="0"/>
          </a:p>
        </p:txBody>
      </p:sp>
      <p:sp>
        <p:nvSpPr>
          <p:cNvPr id="174" name="Овал 173"/>
          <p:cNvSpPr>
            <a:spLocks/>
          </p:cNvSpPr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17</a:t>
            </a:r>
            <a:endParaRPr lang="ru-RU" sz="2400" b="1" dirty="0"/>
          </a:p>
        </p:txBody>
      </p:sp>
      <p:sp>
        <p:nvSpPr>
          <p:cNvPr id="175" name="Овал 174"/>
          <p:cNvSpPr>
            <a:spLocks/>
          </p:cNvSpPr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19</a:t>
            </a:r>
            <a:endParaRPr lang="ru-RU" sz="2400" b="1" dirty="0"/>
          </a:p>
        </p:txBody>
      </p:sp>
      <p:sp>
        <p:nvSpPr>
          <p:cNvPr id="176" name="Овал 175"/>
          <p:cNvSpPr/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20</a:t>
            </a:r>
            <a:endParaRPr lang="ru-RU" sz="2400" b="1" dirty="0"/>
          </a:p>
        </p:txBody>
      </p:sp>
      <p:sp>
        <p:nvSpPr>
          <p:cNvPr id="177" name="Овал 176"/>
          <p:cNvSpPr>
            <a:spLocks/>
          </p:cNvSpPr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21</a:t>
            </a:r>
            <a:endParaRPr lang="ru-RU" sz="2400" b="1" dirty="0"/>
          </a:p>
        </p:txBody>
      </p:sp>
      <p:sp>
        <p:nvSpPr>
          <p:cNvPr id="178" name="Овал 177"/>
          <p:cNvSpPr/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22</a:t>
            </a:r>
            <a:endParaRPr lang="ru-RU" sz="2400" b="1" dirty="0"/>
          </a:p>
        </p:txBody>
      </p:sp>
      <p:sp>
        <p:nvSpPr>
          <p:cNvPr id="179" name="Овал 178"/>
          <p:cNvSpPr/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23</a:t>
            </a:r>
            <a:endParaRPr lang="ru-RU" sz="2400" b="1" dirty="0"/>
          </a:p>
        </p:txBody>
      </p:sp>
      <p:sp>
        <p:nvSpPr>
          <p:cNvPr id="180" name="Овал 179"/>
          <p:cNvSpPr/>
          <p:nvPr/>
        </p:nvSpPr>
        <p:spPr>
          <a:xfrm>
            <a:off x="9288000" y="6048000"/>
            <a:ext cx="760782" cy="712607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25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88256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5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6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7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>
                      <p:stCondLst>
                        <p:cond delay="0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9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9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4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05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0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07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8" fill="hold">
                      <p:stCondLst>
                        <p:cond delay="0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1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1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1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5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26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7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3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9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0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47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8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14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0" fill="hold">
                      <p:stCondLst>
                        <p:cond delay="0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53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5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56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7" fill="hold">
                      <p:stCondLst>
                        <p:cond delay="0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1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2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163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4" fill="hold">
                      <p:stCondLst>
                        <p:cond delay="0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7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8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9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74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75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77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8" fill="hold">
                      <p:stCondLst>
                        <p:cond delay="0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82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8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89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0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9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2" fill="hold">
                      <p:stCondLst>
                        <p:cond delay="0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9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9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97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198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9" fill="hold">
                      <p:stCondLst>
                        <p:cond delay="0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2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0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05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6" fill="hold">
                      <p:stCondLst>
                        <p:cond delay="0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0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21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3" fill="hold">
                      <p:stCondLst>
                        <p:cond delay="0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6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17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8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21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0" fill="hold">
                      <p:stCondLst>
                        <p:cond delay="0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31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2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33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4" fill="hold">
                      <p:stCondLst>
                        <p:cond delay="0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38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9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240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1" fill="hold">
                      <p:stCondLst>
                        <p:cond delay="0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4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5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6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24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8" fill="hold">
                      <p:stCondLst>
                        <p:cond delay="0"/>
                      </p:stCondLst>
                      <p:childTnLst>
                        <p:par>
                          <p:cTn id="249" fill="hold">
                            <p:stCondLst>
                              <p:cond delay="0"/>
                            </p:stCondLst>
                            <p:childTnLst>
                              <p:par>
                                <p:cTn id="2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3" fill="hold">
                      <p:stCondLst>
                        <p:cond delay="indefinite"/>
                      </p:stCondLst>
                      <p:childTnLst>
                        <p:par>
                          <p:cTn id="264" fill="hold">
                            <p:stCondLst>
                              <p:cond delay="0"/>
                            </p:stCondLst>
                            <p:childTnLst>
                              <p:par>
                                <p:cTn id="2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3" fill="hold">
                      <p:stCondLst>
                        <p:cond delay="indefinite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8" fill="hold">
                      <p:stCondLst>
                        <p:cond delay="indefinite"/>
                      </p:stCondLst>
                      <p:childTnLst>
                        <p:par>
                          <p:cTn id="289" fill="hold">
                            <p:stCondLst>
                              <p:cond delay="0"/>
                            </p:stCondLst>
                            <p:childTnLst>
                              <p:par>
                                <p:cTn id="2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8" fill="hold">
                      <p:stCondLst>
                        <p:cond delay="indefinite"/>
                      </p:stCondLst>
                      <p:childTnLst>
                        <p:par>
                          <p:cTn id="309" fill="hold">
                            <p:stCondLst>
                              <p:cond delay="0"/>
                            </p:stCondLst>
                            <p:childTnLst>
                              <p:par>
                                <p:cTn id="3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2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3" fill="hold">
                      <p:stCondLst>
                        <p:cond delay="indefinite"/>
                      </p:stCondLst>
                      <p:childTnLst>
                        <p:par>
                          <p:cTn id="314" fill="hold">
                            <p:stCondLst>
                              <p:cond delay="0"/>
                            </p:stCondLst>
                            <p:childTnLst>
                              <p:par>
                                <p:cTn id="3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8" fill="hold">
                      <p:stCondLst>
                        <p:cond delay="indefinite"/>
                      </p:stCondLst>
                      <p:childTnLst>
                        <p:par>
                          <p:cTn id="319" fill="hold">
                            <p:stCondLst>
                              <p:cond delay="0"/>
                            </p:stCondLst>
                            <p:childTnLst>
                              <p:par>
                                <p:cTn id="3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3" fill="hold">
                      <p:stCondLst>
                        <p:cond delay="indefinite"/>
                      </p:stCondLst>
                      <p:childTnLst>
                        <p:par>
                          <p:cTn id="324" fill="hold">
                            <p:stCondLst>
                              <p:cond delay="0"/>
                            </p:stCondLst>
                            <p:childTnLst>
                              <p:par>
                                <p:cTn id="3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8" fill="hold">
                      <p:stCondLst>
                        <p:cond delay="indefinite"/>
                      </p:stCondLst>
                      <p:childTnLst>
                        <p:par>
                          <p:cTn id="329" fill="hold">
                            <p:stCondLst>
                              <p:cond delay="0"/>
                            </p:stCondLst>
                            <p:childTnLst>
                              <p:par>
                                <p:cTn id="3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3" fill="hold">
                      <p:stCondLst>
                        <p:cond delay="indefinite"/>
                      </p:stCondLst>
                      <p:childTnLst>
                        <p:par>
                          <p:cTn id="334" fill="hold">
                            <p:stCondLst>
                              <p:cond delay="0"/>
                            </p:stCondLst>
                            <p:childTnLst>
                              <p:par>
                                <p:cTn id="3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2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8" fill="hold">
                      <p:stCondLst>
                        <p:cond delay="indefinite"/>
                      </p:stCondLst>
                      <p:childTnLst>
                        <p:par>
                          <p:cTn id="369" fill="hold">
                            <p:stCondLst>
                              <p:cond delay="0"/>
                            </p:stCondLst>
                            <p:childTnLst>
                              <p:par>
                                <p:cTn id="3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73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4" fill="hold">
                      <p:stCondLst>
                        <p:cond delay="0"/>
                      </p:stCondLst>
                      <p:childTnLst>
                        <p:par>
                          <p:cTn id="375" fill="hold">
                            <p:stCondLst>
                              <p:cond delay="0"/>
                            </p:stCondLst>
                            <p:childTnLst>
                              <p:par>
                                <p:cTn id="3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9" fill="hold">
                      <p:stCondLst>
                        <p:cond delay="indefinite"/>
                      </p:stCondLst>
                      <p:childTnLst>
                        <p:par>
                          <p:cTn id="380" fill="hold">
                            <p:stCondLst>
                              <p:cond delay="0"/>
                            </p:stCondLst>
                            <p:childTnLst>
                              <p:par>
                                <p:cTn id="3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3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9" fill="hold">
                      <p:stCondLst>
                        <p:cond delay="indefinite"/>
                      </p:stCondLst>
                      <p:childTnLst>
                        <p:par>
                          <p:cTn id="390" fill="hold">
                            <p:stCondLst>
                              <p:cond delay="0"/>
                            </p:stCondLst>
                            <p:childTnLst>
                              <p:par>
                                <p:cTn id="3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4" fill="hold">
                      <p:stCondLst>
                        <p:cond delay="indefinite"/>
                      </p:stCondLst>
                      <p:childTnLst>
                        <p:par>
                          <p:cTn id="395" fill="hold">
                            <p:stCondLst>
                              <p:cond delay="0"/>
                            </p:stCondLst>
                            <p:childTnLst>
                              <p:par>
                                <p:cTn id="3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8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9" fill="hold">
                      <p:stCondLst>
                        <p:cond delay="indefinite"/>
                      </p:stCondLst>
                      <p:childTnLst>
                        <p:par>
                          <p:cTn id="400" fill="hold">
                            <p:stCondLst>
                              <p:cond delay="0"/>
                            </p:stCondLst>
                            <p:childTnLst>
                              <p:par>
                                <p:cTn id="40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4" fill="hold">
                      <p:stCondLst>
                        <p:cond delay="indefinite"/>
                      </p:stCondLst>
                      <p:childTnLst>
                        <p:par>
                          <p:cTn id="405" fill="hold">
                            <p:stCondLst>
                              <p:cond delay="0"/>
                            </p:stCondLst>
                            <p:childTnLst>
                              <p:par>
                                <p:cTn id="4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8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9" fill="hold">
                      <p:stCondLst>
                        <p:cond delay="indefinite"/>
                      </p:stCondLst>
                      <p:childTnLst>
                        <p:par>
                          <p:cTn id="410" fill="hold">
                            <p:stCondLst>
                              <p:cond delay="0"/>
                            </p:stCondLst>
                            <p:childTnLst>
                              <p:par>
                                <p:cTn id="4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4" fill="hold">
                      <p:stCondLst>
                        <p:cond delay="indefinite"/>
                      </p:stCondLst>
                      <p:childTnLst>
                        <p:par>
                          <p:cTn id="415" fill="hold">
                            <p:stCondLst>
                              <p:cond delay="0"/>
                            </p:stCondLst>
                            <p:childTnLst>
                              <p:par>
                                <p:cTn id="4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4" fill="hold">
                      <p:stCondLst>
                        <p:cond delay="indefinite"/>
                      </p:stCondLst>
                      <p:childTnLst>
                        <p:par>
                          <p:cTn id="425" fill="hold">
                            <p:stCondLst>
                              <p:cond delay="0"/>
                            </p:stCondLst>
                            <p:childTnLst>
                              <p:par>
                                <p:cTn id="4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8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9" fill="hold">
                      <p:stCondLst>
                        <p:cond delay="indefinite"/>
                      </p:stCondLst>
                      <p:childTnLst>
                        <p:par>
                          <p:cTn id="430" fill="hold">
                            <p:stCondLst>
                              <p:cond delay="0"/>
                            </p:stCondLst>
                            <p:childTnLst>
                              <p:par>
                                <p:cTn id="4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4" fill="hold">
                      <p:stCondLst>
                        <p:cond delay="indefinite"/>
                      </p:stCondLst>
                      <p:childTnLst>
                        <p:par>
                          <p:cTn id="435" fill="hold">
                            <p:stCondLst>
                              <p:cond delay="0"/>
                            </p:stCondLst>
                            <p:childTnLst>
                              <p:par>
                                <p:cTn id="4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9" fill="hold">
                      <p:stCondLst>
                        <p:cond delay="indefinite"/>
                      </p:stCondLst>
                      <p:childTnLst>
                        <p:par>
                          <p:cTn id="440" fill="hold">
                            <p:stCondLst>
                              <p:cond delay="0"/>
                            </p:stCondLst>
                            <p:childTnLst>
                              <p:par>
                                <p:cTn id="4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4" fill="hold">
                      <p:stCondLst>
                        <p:cond delay="indefinite"/>
                      </p:stCondLst>
                      <p:childTnLst>
                        <p:par>
                          <p:cTn id="445" fill="hold">
                            <p:stCondLst>
                              <p:cond delay="0"/>
                            </p:stCondLst>
                            <p:childTnLst>
                              <p:par>
                                <p:cTn id="4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8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9" fill="hold">
                      <p:stCondLst>
                        <p:cond delay="indefinite"/>
                      </p:stCondLst>
                      <p:childTnLst>
                        <p:par>
                          <p:cTn id="450" fill="hold">
                            <p:stCondLst>
                              <p:cond delay="0"/>
                            </p:stCondLst>
                            <p:childTnLst>
                              <p:par>
                                <p:cTn id="4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4" fill="hold">
                      <p:stCondLst>
                        <p:cond delay="indefinite"/>
                      </p:stCondLst>
                      <p:childTnLst>
                        <p:par>
                          <p:cTn id="455" fill="hold">
                            <p:stCondLst>
                              <p:cond delay="0"/>
                            </p:stCondLst>
                            <p:childTnLst>
                              <p:par>
                                <p:cTn id="4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9" fill="hold">
                      <p:stCondLst>
                        <p:cond delay="indefinite"/>
                      </p:stCondLst>
                      <p:childTnLst>
                        <p:par>
                          <p:cTn id="460" fill="hold">
                            <p:stCondLst>
                              <p:cond delay="0"/>
                            </p:stCondLst>
                            <p:childTnLst>
                              <p:par>
                                <p:cTn id="4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4" fill="hold">
                      <p:stCondLst>
                        <p:cond delay="indefinite"/>
                      </p:stCondLst>
                      <p:childTnLst>
                        <p:par>
                          <p:cTn id="465" fill="hold">
                            <p:stCondLst>
                              <p:cond delay="0"/>
                            </p:stCondLst>
                            <p:childTnLst>
                              <p:par>
                                <p:cTn id="4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9" fill="hold">
                      <p:stCondLst>
                        <p:cond delay="indefinite"/>
                      </p:stCondLst>
                      <p:childTnLst>
                        <p:par>
                          <p:cTn id="470" fill="hold">
                            <p:stCondLst>
                              <p:cond delay="0"/>
                            </p:stCondLst>
                            <p:childTnLst>
                              <p:par>
                                <p:cTn id="4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4" fill="hold">
                      <p:stCondLst>
                        <p:cond delay="indefinite"/>
                      </p:stCondLst>
                      <p:childTnLst>
                        <p:par>
                          <p:cTn id="475" fill="hold">
                            <p:stCondLst>
                              <p:cond delay="0"/>
                            </p:stCondLst>
                            <p:childTnLst>
                              <p:par>
                                <p:cTn id="4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3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9" fill="hold">
                      <p:stCondLst>
                        <p:cond delay="indefinite"/>
                      </p:stCondLst>
                      <p:childTnLst>
                        <p:par>
                          <p:cTn id="490" fill="hold">
                            <p:stCondLst>
                              <p:cond delay="0"/>
                            </p:stCondLst>
                            <p:childTnLst>
                              <p:par>
                                <p:cTn id="4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4" fill="hold">
                      <p:stCondLst>
                        <p:cond delay="indefinite"/>
                      </p:stCondLst>
                      <p:childTnLst>
                        <p:par>
                          <p:cTn id="495" fill="hold">
                            <p:stCondLst>
                              <p:cond delay="0"/>
                            </p:stCondLst>
                            <p:childTnLst>
                              <p:par>
                                <p:cTn id="4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8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499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0" fill="hold">
                      <p:stCondLst>
                        <p:cond delay="0"/>
                      </p:stCondLst>
                      <p:childTnLst>
                        <p:par>
                          <p:cTn id="501" fill="hold">
                            <p:stCondLst>
                              <p:cond delay="0"/>
                            </p:stCondLst>
                            <p:childTnLst>
                              <p:par>
                                <p:cTn id="5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4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5" fill="hold">
                      <p:stCondLst>
                        <p:cond delay="indefinite"/>
                      </p:stCondLst>
                      <p:childTnLst>
                        <p:par>
                          <p:cTn id="506" fill="hold">
                            <p:stCondLst>
                              <p:cond delay="0"/>
                            </p:stCondLst>
                            <p:childTnLst>
                              <p:par>
                                <p:cTn id="5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4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5" fill="hold">
                      <p:stCondLst>
                        <p:cond delay="indefinite"/>
                      </p:stCondLst>
                      <p:childTnLst>
                        <p:par>
                          <p:cTn id="516" fill="hold">
                            <p:stCondLst>
                              <p:cond delay="0"/>
                            </p:stCondLst>
                            <p:childTnLst>
                              <p:par>
                                <p:cTn id="5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0" fill="hold">
                      <p:stCondLst>
                        <p:cond delay="indefinite"/>
                      </p:stCondLst>
                      <p:childTnLst>
                        <p:par>
                          <p:cTn id="521" fill="hold">
                            <p:stCondLst>
                              <p:cond delay="0"/>
                            </p:stCondLst>
                            <p:childTnLst>
                              <p:par>
                                <p:cTn id="5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4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5" fill="hold">
                      <p:stCondLst>
                        <p:cond delay="indefinite"/>
                      </p:stCondLst>
                      <p:childTnLst>
                        <p:par>
                          <p:cTn id="526" fill="hold">
                            <p:stCondLst>
                              <p:cond delay="0"/>
                            </p:stCondLst>
                            <p:childTnLst>
                              <p:par>
                                <p:cTn id="5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9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0" fill="hold">
                      <p:stCondLst>
                        <p:cond delay="indefinite"/>
                      </p:stCondLst>
                      <p:childTnLst>
                        <p:par>
                          <p:cTn id="531" fill="hold">
                            <p:stCondLst>
                              <p:cond delay="0"/>
                            </p:stCondLst>
                            <p:childTnLst>
                              <p:par>
                                <p:cTn id="5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4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5" fill="hold">
                      <p:stCondLst>
                        <p:cond delay="indefinite"/>
                      </p:stCondLst>
                      <p:childTnLst>
                        <p:par>
                          <p:cTn id="536" fill="hold">
                            <p:stCondLst>
                              <p:cond delay="0"/>
                            </p:stCondLst>
                            <p:childTnLst>
                              <p:par>
                                <p:cTn id="5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0" fill="hold">
                      <p:stCondLst>
                        <p:cond delay="indefinite"/>
                      </p:stCondLst>
                      <p:childTnLst>
                        <p:par>
                          <p:cTn id="541" fill="hold">
                            <p:stCondLst>
                              <p:cond delay="0"/>
                            </p:stCondLst>
                            <p:childTnLst>
                              <p:par>
                                <p:cTn id="5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4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5" fill="hold">
                      <p:stCondLst>
                        <p:cond delay="indefinite"/>
                      </p:stCondLst>
                      <p:childTnLst>
                        <p:par>
                          <p:cTn id="546" fill="hold">
                            <p:stCondLst>
                              <p:cond delay="0"/>
                            </p:stCondLst>
                            <p:childTnLst>
                              <p:par>
                                <p:cTn id="5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0" fill="hold">
                      <p:stCondLst>
                        <p:cond delay="indefinite"/>
                      </p:stCondLst>
                      <p:childTnLst>
                        <p:par>
                          <p:cTn id="551" fill="hold">
                            <p:stCondLst>
                              <p:cond delay="0"/>
                            </p:stCondLst>
                            <p:childTnLst>
                              <p:par>
                                <p:cTn id="5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5" fill="hold">
                      <p:stCondLst>
                        <p:cond delay="indefinite"/>
                      </p:stCondLst>
                      <p:childTnLst>
                        <p:par>
                          <p:cTn id="556" fill="hold">
                            <p:stCondLst>
                              <p:cond delay="0"/>
                            </p:stCondLst>
                            <p:childTnLst>
                              <p:par>
                                <p:cTn id="5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9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0" fill="hold">
                      <p:stCondLst>
                        <p:cond delay="indefinite"/>
                      </p:stCondLst>
                      <p:childTnLst>
                        <p:par>
                          <p:cTn id="561" fill="hold">
                            <p:stCondLst>
                              <p:cond delay="0"/>
                            </p:stCondLst>
                            <p:childTnLst>
                              <p:par>
                                <p:cTn id="5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4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5" fill="hold">
                      <p:stCondLst>
                        <p:cond delay="indefinite"/>
                      </p:stCondLst>
                      <p:childTnLst>
                        <p:par>
                          <p:cTn id="566" fill="hold">
                            <p:stCondLst>
                              <p:cond delay="0"/>
                            </p:stCondLst>
                            <p:childTnLst>
                              <p:par>
                                <p:cTn id="5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9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0" fill="hold">
                      <p:stCondLst>
                        <p:cond delay="indefinite"/>
                      </p:stCondLst>
                      <p:childTnLst>
                        <p:par>
                          <p:cTn id="571" fill="hold">
                            <p:stCondLst>
                              <p:cond delay="0"/>
                            </p:stCondLst>
                            <p:childTnLst>
                              <p:par>
                                <p:cTn id="5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4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5" fill="hold">
                      <p:stCondLst>
                        <p:cond delay="indefinite"/>
                      </p:stCondLst>
                      <p:childTnLst>
                        <p:par>
                          <p:cTn id="576" fill="hold">
                            <p:stCondLst>
                              <p:cond delay="0"/>
                            </p:stCondLst>
                            <p:childTnLst>
                              <p:par>
                                <p:cTn id="5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9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0" fill="hold">
                      <p:stCondLst>
                        <p:cond delay="indefinite"/>
                      </p:stCondLst>
                      <p:childTnLst>
                        <p:par>
                          <p:cTn id="581" fill="hold">
                            <p:stCondLst>
                              <p:cond delay="0"/>
                            </p:stCondLst>
                            <p:childTnLst>
                              <p:par>
                                <p:cTn id="5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5" fill="hold">
                      <p:stCondLst>
                        <p:cond delay="indefinite"/>
                      </p:stCondLst>
                      <p:childTnLst>
                        <p:par>
                          <p:cTn id="586" fill="hold">
                            <p:stCondLst>
                              <p:cond delay="0"/>
                            </p:stCondLst>
                            <p:childTnLst>
                              <p:par>
                                <p:cTn id="5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9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0" fill="hold">
                      <p:stCondLst>
                        <p:cond delay="indefinite"/>
                      </p:stCondLst>
                      <p:childTnLst>
                        <p:par>
                          <p:cTn id="591" fill="hold">
                            <p:stCondLst>
                              <p:cond delay="0"/>
                            </p:stCondLst>
                            <p:childTnLst>
                              <p:par>
                                <p:cTn id="5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4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5" fill="hold">
                      <p:stCondLst>
                        <p:cond delay="indefinite"/>
                      </p:stCondLst>
                      <p:childTnLst>
                        <p:par>
                          <p:cTn id="596" fill="hold">
                            <p:stCondLst>
                              <p:cond delay="0"/>
                            </p:stCondLst>
                            <p:childTnLst>
                              <p:par>
                                <p:cTn id="5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9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0" fill="hold">
                      <p:stCondLst>
                        <p:cond delay="indefinite"/>
                      </p:stCondLst>
                      <p:childTnLst>
                        <p:par>
                          <p:cTn id="601" fill="hold">
                            <p:stCondLst>
                              <p:cond delay="0"/>
                            </p:stCondLst>
                            <p:childTnLst>
                              <p:par>
                                <p:cTn id="6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4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5" fill="hold">
                      <p:stCondLst>
                        <p:cond delay="indefinite"/>
                      </p:stCondLst>
                      <p:childTnLst>
                        <p:par>
                          <p:cTn id="606" fill="hold">
                            <p:stCondLst>
                              <p:cond delay="0"/>
                            </p:stCondLst>
                            <p:childTnLst>
                              <p:par>
                                <p:cTn id="6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9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0" fill="hold">
                      <p:stCondLst>
                        <p:cond delay="indefinite"/>
                      </p:stCondLst>
                      <p:childTnLst>
                        <p:par>
                          <p:cTn id="611" fill="hold">
                            <p:stCondLst>
                              <p:cond delay="0"/>
                            </p:stCondLst>
                            <p:childTnLst>
                              <p:par>
                                <p:cTn id="6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4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5" fill="hold">
                      <p:stCondLst>
                        <p:cond delay="indefinite"/>
                      </p:stCondLst>
                      <p:childTnLst>
                        <p:par>
                          <p:cTn id="616" fill="hold">
                            <p:stCondLst>
                              <p:cond delay="0"/>
                            </p:stCondLst>
                            <p:childTnLst>
                              <p:par>
                                <p:cTn id="6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0" fill="hold">
                      <p:stCondLst>
                        <p:cond delay="indefinite"/>
                      </p:stCondLst>
                      <p:childTnLst>
                        <p:par>
                          <p:cTn id="621" fill="hold">
                            <p:stCondLst>
                              <p:cond delay="0"/>
                            </p:stCondLst>
                            <p:childTnLst>
                              <p:par>
                                <p:cTn id="6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4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625" restart="whenNotActive" fill="hold" evtFilter="cancelBubble" nodeType="interactiveSeq">
                <p:stCondLst>
                  <p:cond evt="onClick" delay="0">
                    <p:tgtEl>
                      <p:spTgt spid="1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6" fill="hold">
                      <p:stCondLst>
                        <p:cond delay="0"/>
                      </p:stCondLst>
                      <p:childTnLst>
                        <p:par>
                          <p:cTn id="627" fill="hold">
                            <p:stCondLst>
                              <p:cond delay="0"/>
                            </p:stCondLst>
                            <p:childTnLst>
                              <p:par>
                                <p:cTn id="6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0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1" fill="hold">
                      <p:stCondLst>
                        <p:cond delay="indefinite"/>
                      </p:stCondLst>
                      <p:childTnLst>
                        <p:par>
                          <p:cTn id="632" fill="hold">
                            <p:stCondLst>
                              <p:cond delay="0"/>
                            </p:stCondLst>
                            <p:childTnLst>
                              <p:par>
                                <p:cTn id="6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5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6" fill="hold">
                      <p:stCondLst>
                        <p:cond delay="indefinite"/>
                      </p:stCondLst>
                      <p:childTnLst>
                        <p:par>
                          <p:cTn id="637" fill="hold">
                            <p:stCondLst>
                              <p:cond delay="0"/>
                            </p:stCondLst>
                            <p:childTnLst>
                              <p:par>
                                <p:cTn id="6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1" fill="hold">
                      <p:stCondLst>
                        <p:cond delay="indefinite"/>
                      </p:stCondLst>
                      <p:childTnLst>
                        <p:par>
                          <p:cTn id="642" fill="hold">
                            <p:stCondLst>
                              <p:cond delay="0"/>
                            </p:stCondLst>
                            <p:childTnLst>
                              <p:par>
                                <p:cTn id="6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5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6" fill="hold">
                      <p:stCondLst>
                        <p:cond delay="indefinite"/>
                      </p:stCondLst>
                      <p:childTnLst>
                        <p:par>
                          <p:cTn id="647" fill="hold">
                            <p:stCondLst>
                              <p:cond delay="0"/>
                            </p:stCondLst>
                            <p:childTnLst>
                              <p:par>
                                <p:cTn id="6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1" fill="hold">
                      <p:stCondLst>
                        <p:cond delay="indefinite"/>
                      </p:stCondLst>
                      <p:childTnLst>
                        <p:par>
                          <p:cTn id="652" fill="hold">
                            <p:stCondLst>
                              <p:cond delay="0"/>
                            </p:stCondLst>
                            <p:childTnLst>
                              <p:par>
                                <p:cTn id="6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5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6" fill="hold">
                      <p:stCondLst>
                        <p:cond delay="indefinite"/>
                      </p:stCondLst>
                      <p:childTnLst>
                        <p:par>
                          <p:cTn id="657" fill="hold">
                            <p:stCondLst>
                              <p:cond delay="0"/>
                            </p:stCondLst>
                            <p:childTnLst>
                              <p:par>
                                <p:cTn id="6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1" fill="hold">
                      <p:stCondLst>
                        <p:cond delay="indefinite"/>
                      </p:stCondLst>
                      <p:childTnLst>
                        <p:par>
                          <p:cTn id="662" fill="hold">
                            <p:stCondLst>
                              <p:cond delay="0"/>
                            </p:stCondLst>
                            <p:childTnLst>
                              <p:par>
                                <p:cTn id="6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5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6" fill="hold">
                      <p:stCondLst>
                        <p:cond delay="indefinite"/>
                      </p:stCondLst>
                      <p:childTnLst>
                        <p:par>
                          <p:cTn id="667" fill="hold">
                            <p:stCondLst>
                              <p:cond delay="0"/>
                            </p:stCondLst>
                            <p:childTnLst>
                              <p:par>
                                <p:cTn id="66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0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1" fill="hold">
                      <p:stCondLst>
                        <p:cond delay="indefinite"/>
                      </p:stCondLst>
                      <p:childTnLst>
                        <p:par>
                          <p:cTn id="672" fill="hold">
                            <p:stCondLst>
                              <p:cond delay="0"/>
                            </p:stCondLst>
                            <p:childTnLst>
                              <p:par>
                                <p:cTn id="67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6" fill="hold">
                      <p:stCondLst>
                        <p:cond delay="indefinite"/>
                      </p:stCondLst>
                      <p:childTnLst>
                        <p:par>
                          <p:cTn id="677" fill="hold">
                            <p:stCondLst>
                              <p:cond delay="0"/>
                            </p:stCondLst>
                            <p:childTnLst>
                              <p:par>
                                <p:cTn id="6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0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1" fill="hold">
                      <p:stCondLst>
                        <p:cond delay="indefinite"/>
                      </p:stCondLst>
                      <p:childTnLst>
                        <p:par>
                          <p:cTn id="682" fill="hold">
                            <p:stCondLst>
                              <p:cond delay="0"/>
                            </p:stCondLst>
                            <p:childTnLst>
                              <p:par>
                                <p:cTn id="6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5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6" fill="hold">
                      <p:stCondLst>
                        <p:cond delay="indefinite"/>
                      </p:stCondLst>
                      <p:childTnLst>
                        <p:par>
                          <p:cTn id="687" fill="hold">
                            <p:stCondLst>
                              <p:cond delay="0"/>
                            </p:stCondLst>
                            <p:childTnLst>
                              <p:par>
                                <p:cTn id="6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0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1" fill="hold">
                      <p:stCondLst>
                        <p:cond delay="indefinite"/>
                      </p:stCondLst>
                      <p:childTnLst>
                        <p:par>
                          <p:cTn id="692" fill="hold">
                            <p:stCondLst>
                              <p:cond delay="0"/>
                            </p:stCondLst>
                            <p:childTnLst>
                              <p:par>
                                <p:cTn id="6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6" fill="hold">
                      <p:stCondLst>
                        <p:cond delay="indefinite"/>
                      </p:stCondLst>
                      <p:childTnLst>
                        <p:par>
                          <p:cTn id="697" fill="hold">
                            <p:stCondLst>
                              <p:cond delay="0"/>
                            </p:stCondLst>
                            <p:childTnLst>
                              <p:par>
                                <p:cTn id="6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0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1" fill="hold">
                      <p:stCondLst>
                        <p:cond delay="indefinite"/>
                      </p:stCondLst>
                      <p:childTnLst>
                        <p:par>
                          <p:cTn id="702" fill="hold">
                            <p:stCondLst>
                              <p:cond delay="0"/>
                            </p:stCondLst>
                            <p:childTnLst>
                              <p:par>
                                <p:cTn id="7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5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6" fill="hold">
                      <p:stCondLst>
                        <p:cond delay="indefinite"/>
                      </p:stCondLst>
                      <p:childTnLst>
                        <p:par>
                          <p:cTn id="707" fill="hold">
                            <p:stCondLst>
                              <p:cond delay="0"/>
                            </p:stCondLst>
                            <p:childTnLst>
                              <p:par>
                                <p:cTn id="70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0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1" fill="hold">
                      <p:stCondLst>
                        <p:cond delay="indefinite"/>
                      </p:stCondLst>
                      <p:childTnLst>
                        <p:par>
                          <p:cTn id="712" fill="hold">
                            <p:stCondLst>
                              <p:cond delay="0"/>
                            </p:stCondLst>
                            <p:childTnLst>
                              <p:par>
                                <p:cTn id="7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6" fill="hold">
                      <p:stCondLst>
                        <p:cond delay="indefinite"/>
                      </p:stCondLst>
                      <p:childTnLst>
                        <p:par>
                          <p:cTn id="717" fill="hold">
                            <p:stCondLst>
                              <p:cond delay="0"/>
                            </p:stCondLst>
                            <p:childTnLst>
                              <p:par>
                                <p:cTn id="7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0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1" fill="hold">
                      <p:stCondLst>
                        <p:cond delay="indefinite"/>
                      </p:stCondLst>
                      <p:childTnLst>
                        <p:par>
                          <p:cTn id="722" fill="hold">
                            <p:stCondLst>
                              <p:cond delay="0"/>
                            </p:stCondLst>
                            <p:childTnLst>
                              <p:par>
                                <p:cTn id="7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5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6" fill="hold">
                      <p:stCondLst>
                        <p:cond delay="indefinite"/>
                      </p:stCondLst>
                      <p:childTnLst>
                        <p:par>
                          <p:cTn id="727" fill="hold">
                            <p:stCondLst>
                              <p:cond delay="0"/>
                            </p:stCondLst>
                            <p:childTnLst>
                              <p:par>
                                <p:cTn id="7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0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1" fill="hold">
                      <p:stCondLst>
                        <p:cond delay="indefinite"/>
                      </p:stCondLst>
                      <p:childTnLst>
                        <p:par>
                          <p:cTn id="732" fill="hold">
                            <p:stCondLst>
                              <p:cond delay="0"/>
                            </p:stCondLst>
                            <p:childTnLst>
                              <p:par>
                                <p:cTn id="7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6" fill="hold">
                      <p:stCondLst>
                        <p:cond delay="indefinite"/>
                      </p:stCondLst>
                      <p:childTnLst>
                        <p:par>
                          <p:cTn id="737" fill="hold">
                            <p:stCondLst>
                              <p:cond delay="0"/>
                            </p:stCondLst>
                            <p:childTnLst>
                              <p:par>
                                <p:cTn id="7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1" fill="hold">
                      <p:stCondLst>
                        <p:cond delay="indefinite"/>
                      </p:stCondLst>
                      <p:childTnLst>
                        <p:par>
                          <p:cTn id="742" fill="hold">
                            <p:stCondLst>
                              <p:cond delay="0"/>
                            </p:stCondLst>
                            <p:childTnLst>
                              <p:par>
                                <p:cTn id="7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5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6" fill="hold">
                      <p:stCondLst>
                        <p:cond delay="indefinite"/>
                      </p:stCondLst>
                      <p:childTnLst>
                        <p:par>
                          <p:cTn id="747" fill="hold">
                            <p:stCondLst>
                              <p:cond delay="0"/>
                            </p:stCondLst>
                            <p:childTnLst>
                              <p:par>
                                <p:cTn id="7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0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2"/>
                  </p:tgtEl>
                </p:cond>
              </p:nextCondLst>
            </p:seq>
            <p:seq concurrent="1" nextAc="seek">
              <p:cTn id="751" restart="whenNotActive" fill="hold" evtFilter="cancelBubble" nodeType="interactiveSeq">
                <p:stCondLst>
                  <p:cond evt="onClick" delay="0">
                    <p:tgtEl>
                      <p:spTgt spid="1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2" fill="hold">
                      <p:stCondLst>
                        <p:cond delay="0"/>
                      </p:stCondLst>
                      <p:childTnLst>
                        <p:par>
                          <p:cTn id="753" fill="hold">
                            <p:stCondLst>
                              <p:cond delay="0"/>
                            </p:stCondLst>
                            <p:childTnLst>
                              <p:par>
                                <p:cTn id="7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6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7" fill="hold">
                      <p:stCondLst>
                        <p:cond delay="indefinite"/>
                      </p:stCondLst>
                      <p:childTnLst>
                        <p:par>
                          <p:cTn id="758" fill="hold">
                            <p:stCondLst>
                              <p:cond delay="0"/>
                            </p:stCondLst>
                            <p:childTnLst>
                              <p:par>
                                <p:cTn id="7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1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2" fill="hold">
                      <p:stCondLst>
                        <p:cond delay="indefinite"/>
                      </p:stCondLst>
                      <p:childTnLst>
                        <p:par>
                          <p:cTn id="763" fill="hold">
                            <p:stCondLst>
                              <p:cond delay="0"/>
                            </p:stCondLst>
                            <p:childTnLst>
                              <p:par>
                                <p:cTn id="7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6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7" fill="hold">
                      <p:stCondLst>
                        <p:cond delay="indefinite"/>
                      </p:stCondLst>
                      <p:childTnLst>
                        <p:par>
                          <p:cTn id="768" fill="hold">
                            <p:stCondLst>
                              <p:cond delay="0"/>
                            </p:stCondLst>
                            <p:childTnLst>
                              <p:par>
                                <p:cTn id="7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1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2" fill="hold">
                      <p:stCondLst>
                        <p:cond delay="indefinite"/>
                      </p:stCondLst>
                      <p:childTnLst>
                        <p:par>
                          <p:cTn id="773" fill="hold">
                            <p:stCondLst>
                              <p:cond delay="0"/>
                            </p:stCondLst>
                            <p:childTnLst>
                              <p:par>
                                <p:cTn id="7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6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7" fill="hold">
                      <p:stCondLst>
                        <p:cond delay="indefinite"/>
                      </p:stCondLst>
                      <p:childTnLst>
                        <p:par>
                          <p:cTn id="778" fill="hold">
                            <p:stCondLst>
                              <p:cond delay="0"/>
                            </p:stCondLst>
                            <p:childTnLst>
                              <p:par>
                                <p:cTn id="77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1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2" fill="hold">
                      <p:stCondLst>
                        <p:cond delay="indefinite"/>
                      </p:stCondLst>
                      <p:childTnLst>
                        <p:par>
                          <p:cTn id="783" fill="hold">
                            <p:stCondLst>
                              <p:cond delay="0"/>
                            </p:stCondLst>
                            <p:childTnLst>
                              <p:par>
                                <p:cTn id="7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6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7" fill="hold">
                      <p:stCondLst>
                        <p:cond delay="indefinite"/>
                      </p:stCondLst>
                      <p:childTnLst>
                        <p:par>
                          <p:cTn id="788" fill="hold">
                            <p:stCondLst>
                              <p:cond delay="0"/>
                            </p:stCondLst>
                            <p:childTnLst>
                              <p:par>
                                <p:cTn id="7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1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2" fill="hold">
                      <p:stCondLst>
                        <p:cond delay="indefinite"/>
                      </p:stCondLst>
                      <p:childTnLst>
                        <p:par>
                          <p:cTn id="793" fill="hold">
                            <p:stCondLst>
                              <p:cond delay="0"/>
                            </p:stCondLst>
                            <p:childTnLst>
                              <p:par>
                                <p:cTn id="7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6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7" fill="hold">
                      <p:stCondLst>
                        <p:cond delay="indefinite"/>
                      </p:stCondLst>
                      <p:childTnLst>
                        <p:par>
                          <p:cTn id="798" fill="hold">
                            <p:stCondLst>
                              <p:cond delay="0"/>
                            </p:stCondLst>
                            <p:childTnLst>
                              <p:par>
                                <p:cTn id="7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1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2" fill="hold">
                      <p:stCondLst>
                        <p:cond delay="indefinite"/>
                      </p:stCondLst>
                      <p:childTnLst>
                        <p:par>
                          <p:cTn id="803" fill="hold">
                            <p:stCondLst>
                              <p:cond delay="0"/>
                            </p:stCondLst>
                            <p:childTnLst>
                              <p:par>
                                <p:cTn id="8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6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7" fill="hold">
                      <p:stCondLst>
                        <p:cond delay="indefinite"/>
                      </p:stCondLst>
                      <p:childTnLst>
                        <p:par>
                          <p:cTn id="808" fill="hold">
                            <p:stCondLst>
                              <p:cond delay="0"/>
                            </p:stCondLst>
                            <p:childTnLst>
                              <p:par>
                                <p:cTn id="8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1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2" fill="hold">
                      <p:stCondLst>
                        <p:cond delay="indefinite"/>
                      </p:stCondLst>
                      <p:childTnLst>
                        <p:par>
                          <p:cTn id="813" fill="hold">
                            <p:stCondLst>
                              <p:cond delay="0"/>
                            </p:stCondLst>
                            <p:childTnLst>
                              <p:par>
                                <p:cTn id="8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6"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7" fill="hold">
                      <p:stCondLst>
                        <p:cond delay="indefinite"/>
                      </p:stCondLst>
                      <p:childTnLst>
                        <p:par>
                          <p:cTn id="818" fill="hold">
                            <p:stCondLst>
                              <p:cond delay="0"/>
                            </p:stCondLst>
                            <p:childTnLst>
                              <p:par>
                                <p:cTn id="8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1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2" fill="hold">
                      <p:stCondLst>
                        <p:cond delay="indefinite"/>
                      </p:stCondLst>
                      <p:childTnLst>
                        <p:par>
                          <p:cTn id="823" fill="hold">
                            <p:stCondLst>
                              <p:cond delay="0"/>
                            </p:stCondLst>
                            <p:childTnLst>
                              <p:par>
                                <p:cTn id="8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6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7" fill="hold">
                      <p:stCondLst>
                        <p:cond delay="indefinite"/>
                      </p:stCondLst>
                      <p:childTnLst>
                        <p:par>
                          <p:cTn id="828" fill="hold">
                            <p:stCondLst>
                              <p:cond delay="0"/>
                            </p:stCondLst>
                            <p:childTnLst>
                              <p:par>
                                <p:cTn id="8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1"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2" fill="hold">
                      <p:stCondLst>
                        <p:cond delay="indefinite"/>
                      </p:stCondLst>
                      <p:childTnLst>
                        <p:par>
                          <p:cTn id="833" fill="hold">
                            <p:stCondLst>
                              <p:cond delay="0"/>
                            </p:stCondLst>
                            <p:childTnLst>
                              <p:par>
                                <p:cTn id="8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6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7" fill="hold">
                      <p:stCondLst>
                        <p:cond delay="indefinite"/>
                      </p:stCondLst>
                      <p:childTnLst>
                        <p:par>
                          <p:cTn id="838" fill="hold">
                            <p:stCondLst>
                              <p:cond delay="0"/>
                            </p:stCondLst>
                            <p:childTnLst>
                              <p:par>
                                <p:cTn id="8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1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2" fill="hold">
                      <p:stCondLst>
                        <p:cond delay="indefinite"/>
                      </p:stCondLst>
                      <p:childTnLst>
                        <p:par>
                          <p:cTn id="843" fill="hold">
                            <p:stCondLst>
                              <p:cond delay="0"/>
                            </p:stCondLst>
                            <p:childTnLst>
                              <p:par>
                                <p:cTn id="8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6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7" fill="hold">
                      <p:stCondLst>
                        <p:cond delay="indefinite"/>
                      </p:stCondLst>
                      <p:childTnLst>
                        <p:par>
                          <p:cTn id="848" fill="hold">
                            <p:stCondLst>
                              <p:cond delay="0"/>
                            </p:stCondLst>
                            <p:childTnLst>
                              <p:par>
                                <p:cTn id="8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1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9"/>
                  </p:tgtEl>
                </p:cond>
              </p:nextCondLst>
            </p:seq>
          </p:childTnLst>
        </p:cTn>
      </p:par>
    </p:tnLst>
    <p:bldLst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5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14" grpId="0" animBg="1"/>
      <p:bldP spid="115" grpId="0" animBg="1"/>
      <p:bldP spid="116" grpId="0" animBg="1"/>
      <p:bldP spid="117" grpId="0" animBg="1"/>
      <p:bldP spid="11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  <p:bldP spid="142" grpId="0" animBg="1"/>
      <p:bldP spid="143" grpId="0" animBg="1"/>
      <p:bldP spid="144" grpId="0" animBg="1"/>
      <p:bldP spid="145" grpId="0" animBg="1"/>
      <p:bldP spid="146" grpId="0" animBg="1"/>
      <p:bldP spid="147" grpId="0" animBg="1"/>
      <p:bldP spid="148" grpId="0" animBg="1"/>
      <p:bldP spid="149" grpId="0" animBg="1"/>
      <p:bldP spid="150" grpId="0" animBg="1"/>
      <p:bldP spid="151" grpId="0" animBg="1"/>
      <p:bldP spid="152" grpId="0" animBg="1"/>
      <p:bldP spid="153" grpId="0" animBg="1"/>
      <p:bldP spid="154" grpId="0" animBg="1"/>
      <p:bldP spid="155" grpId="0" animBg="1"/>
      <p:bldP spid="156" grpId="0" animBg="1"/>
      <p:bldP spid="157" grpId="0" animBg="1"/>
      <p:bldP spid="158" grpId="0" animBg="1"/>
      <p:bldP spid="161" grpId="0" animBg="1"/>
      <p:bldP spid="162" grpId="0" animBg="1"/>
      <p:bldP spid="163" grpId="0" animBg="1"/>
      <p:bldP spid="164" grpId="0" animBg="1"/>
      <p:bldP spid="165" grpId="0" animBg="1"/>
      <p:bldP spid="166" grpId="0" animBg="1"/>
      <p:bldP spid="167" grpId="0" animBg="1"/>
      <p:bldP spid="168" grpId="0" animBg="1"/>
      <p:bldP spid="169" grpId="0" animBg="1"/>
      <p:bldP spid="170" grpId="0" animBg="1"/>
      <p:bldP spid="171" grpId="0" animBg="1"/>
      <p:bldP spid="172" grpId="0" animBg="1"/>
      <p:bldP spid="173" grpId="0" animBg="1"/>
      <p:bldP spid="174" grpId="0" animBg="1"/>
      <p:bldP spid="175" grpId="0" animBg="1"/>
      <p:bldP spid="176" grpId="0" animBg="1"/>
      <p:bldP spid="177" grpId="0" animBg="1"/>
      <p:bldP spid="178" grpId="0" animBg="1"/>
      <p:bldP spid="179" grpId="0" animBg="1"/>
      <p:bldP spid="18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3576F54-F54D-46BF-B4A3-DD4F442474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91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420A9F-138E-479D-999D-4878738A70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878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C5B39A7-F44D-449F-A15C-171F82E7D4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37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D79BA5A-1A43-4204-BA44-066DC24CE5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164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9E3D01D-4305-4F45-9C32-11D714F319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3061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21375A6-EACF-4A2E-9FDF-C2E473BF43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190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53AB7C1-A1C9-4A07-94FB-CBA5986A5A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948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14AEEA5-47DC-4FA8-A2D7-1385F357F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845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F94C2B9-8205-4B88-9717-07FFB6C6D6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208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5E45179-E157-43B0-A3CB-43E66B2008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388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CA47E8-2054-4C41-8D19-E3B1325ED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80482"/>
            <a:ext cx="6889077" cy="30970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638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B772A1-99E8-4944-84FE-F0EB8C88F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48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300F1F7-574E-44A0-A644-63C7064317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3944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652DED-DEC2-458E-B8A8-E9A168B5D4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699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836751C-01E7-4AFC-BB59-DA23C6FD47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60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C7E393B2-8ACA-4092-9F0D-4540C043A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605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28CBFA3-88D2-4C78-89BE-AD14C23E9B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798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DC41CBC-FBC2-410F-9B61-F27C68ED7B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9990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BE8F5D-453D-49BB-B86C-92567FD10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016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5EFBFF7-B357-4F32-9914-79DF001E4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308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DF57F32-70D2-43BD-8229-E88B6D8191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123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ADC1D8D-AB14-4082-B434-496F58E8C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367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B78D509-942E-496A-9132-8AA34E2E56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35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E2F8D03-D773-4287-BDC3-F96FA9F60A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019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6A06D8F-340A-457A-8E03-6ACF4F71F0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17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71F7DC9-4E7C-46E2-ABF4-E46D19377B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5100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B30A07FF-7A4F-46DD-8E93-70C6EC7928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820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9A3E2F3-169D-41BB-BBB1-0F77DDB68A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222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207E413-BF9B-41E2-84AA-0912DB347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4054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1CD1E01-5D7F-422F-B6B3-253C545C85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392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3CDE2D2-A6AA-457F-9978-08DEAA2B70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51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F36BD50C-6539-48AF-A31E-3856E8008D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165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03A1B1E-C4FE-48CA-9C4A-FED9925E8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52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8717922-FB8B-4D3D-9D79-BF56E9DCE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370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77672" y="791570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ВОПРОС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30072" y="5707039"/>
            <a:ext cx="15126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ОТВЕТ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213445" y="5707038"/>
            <a:ext cx="47357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ТЕКСТ ОТВЕТА</a:t>
            </a: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11395881" y="6114197"/>
            <a:ext cx="796119" cy="743803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9BEBA08-DCFF-416F-897F-8AA9C30FAC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1461" y="1877433"/>
            <a:ext cx="6889077" cy="3103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94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igra"/>
  <p:tag name="ISPRING_RESOURCE_PATHS_HASH_2" val="eebe10aeb26d565cbbf8a6e96d71d311b10c6a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414</TotalTime>
  <Words>351</Words>
  <Application>Microsoft Office PowerPoint</Application>
  <PresentationFormat>Широкоэкранный</PresentationFormat>
  <Paragraphs>307</Paragraphs>
  <Slides>36</Slides>
  <Notes>36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igra</dc:title>
  <dc:creator>Георгий Аствацатуров</dc:creator>
  <cp:lastModifiedBy>Георгий Аствацатуров</cp:lastModifiedBy>
  <cp:revision>21</cp:revision>
  <dcterms:created xsi:type="dcterms:W3CDTF">2017-08-05T04:53:38Z</dcterms:created>
  <dcterms:modified xsi:type="dcterms:W3CDTF">2020-08-09T04:05:49Z</dcterms:modified>
</cp:coreProperties>
</file>