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custDataLst>
    <p:tags r:id="rId3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135EB-A87F-445C-8F45-6A070E21BA82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77F41-E331-4245-85F8-8CB53CD9C4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11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951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753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991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8823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6652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573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944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1357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468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78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591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4943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3015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0043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7047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3526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9686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7403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84174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003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7794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25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704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4788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13543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243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1625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04911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1106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680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594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072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485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37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706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77F41-E331-4245-85F8-8CB53CD9C49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461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37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72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7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98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25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54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54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34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3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3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69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9AF2A-1DFE-4284-9BA0-38E327E9BDA1}" type="datetimeFigureOut">
              <a:rPr lang="ru-RU" smtClean="0"/>
              <a:t>09.08.2020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30596-D860-4216-9686-8EEA3AAC6E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5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12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0.xml"/><Relationship Id="rId34" Type="http://schemas.openxmlformats.org/officeDocument/2006/relationships/slide" Target="slide34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6.xml"/><Relationship Id="rId25" Type="http://schemas.openxmlformats.org/officeDocument/2006/relationships/slide" Target="slide24.xml"/><Relationship Id="rId33" Type="http://schemas.openxmlformats.org/officeDocument/2006/relationships/slide" Target="slide33.xml"/><Relationship Id="rId2" Type="http://schemas.openxmlformats.org/officeDocument/2006/relationships/notesSlide" Target="../notesSlides/notesSlide1.xml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29" Type="http://schemas.openxmlformats.org/officeDocument/2006/relationships/slide" Target="slide2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3.xml"/><Relationship Id="rId32" Type="http://schemas.openxmlformats.org/officeDocument/2006/relationships/slide" Target="slide32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8.xml"/><Relationship Id="rId36" Type="http://schemas.openxmlformats.org/officeDocument/2006/relationships/slide" Target="slide36.xml"/><Relationship Id="rId10" Type="http://schemas.openxmlformats.org/officeDocument/2006/relationships/slide" Target="slide9.xml"/><Relationship Id="rId19" Type="http://schemas.openxmlformats.org/officeDocument/2006/relationships/slide" Target="slide18.xml"/><Relationship Id="rId31" Type="http://schemas.openxmlformats.org/officeDocument/2006/relationships/slide" Target="slide31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3.xml"/><Relationship Id="rId22" Type="http://schemas.openxmlformats.org/officeDocument/2006/relationships/slide" Target="slide21.xml"/><Relationship Id="rId27" Type="http://schemas.openxmlformats.org/officeDocument/2006/relationships/slide" Target="slide26.xml"/><Relationship Id="rId30" Type="http://schemas.openxmlformats.org/officeDocument/2006/relationships/slide" Target="slide30.xml"/><Relationship Id="rId35" Type="http://schemas.openxmlformats.org/officeDocument/2006/relationships/slide" Target="slide35.xml"/><Relationship Id="rId8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730668" y="-128676"/>
            <a:ext cx="188455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СВОЯ ИГРА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9600" y="467102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КАТЕГОРИЯ 1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9600" y="1414157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КАТЕГОРИЯ 2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9600" y="2391271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КАТЕГОРИЯ 3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" y="3327441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КАТЕГОРИЯ 4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9600" y="4304555"/>
            <a:ext cx="3755572" cy="849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/>
              <a:t>КАТЕГОРИЯ 5</a:t>
            </a:r>
          </a:p>
        </p:txBody>
      </p:sp>
      <p:sp>
        <p:nvSpPr>
          <p:cNvPr id="12" name="Скругленный прямоугольник 11">
            <a:hlinkClick r:id="rId3" action="ppaction://hlinksldjump"/>
          </p:cNvPr>
          <p:cNvSpPr/>
          <p:nvPr/>
        </p:nvSpPr>
        <p:spPr>
          <a:xfrm>
            <a:off x="4746171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1</a:t>
            </a:r>
          </a:p>
        </p:txBody>
      </p:sp>
      <p:sp>
        <p:nvSpPr>
          <p:cNvPr id="13" name="Скругленный прямоугольник 12">
            <a:hlinkClick r:id="rId4" action="ppaction://hlinksldjump"/>
          </p:cNvPr>
          <p:cNvSpPr/>
          <p:nvPr/>
        </p:nvSpPr>
        <p:spPr>
          <a:xfrm>
            <a:off x="5794922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14" name="Скругленный прямоугольник 13">
            <a:hlinkClick r:id="rId5" action="ppaction://hlinksldjump"/>
          </p:cNvPr>
          <p:cNvSpPr/>
          <p:nvPr/>
        </p:nvSpPr>
        <p:spPr>
          <a:xfrm>
            <a:off x="6843673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3</a:t>
            </a:r>
          </a:p>
        </p:txBody>
      </p:sp>
      <p:sp>
        <p:nvSpPr>
          <p:cNvPr id="15" name="Скругленный прямоугольник 14">
            <a:hlinkClick r:id="rId6" action="ppaction://hlinksldjump"/>
          </p:cNvPr>
          <p:cNvSpPr/>
          <p:nvPr/>
        </p:nvSpPr>
        <p:spPr>
          <a:xfrm>
            <a:off x="7892424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4</a:t>
            </a:r>
          </a:p>
        </p:txBody>
      </p:sp>
      <p:sp>
        <p:nvSpPr>
          <p:cNvPr id="16" name="Скругленный прямоугольник 15">
            <a:hlinkClick r:id="rId7" action="ppaction://hlinksldjump"/>
          </p:cNvPr>
          <p:cNvSpPr/>
          <p:nvPr/>
        </p:nvSpPr>
        <p:spPr>
          <a:xfrm>
            <a:off x="8941175" y="46710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5</a:t>
            </a:r>
          </a:p>
        </p:txBody>
      </p:sp>
      <p:sp>
        <p:nvSpPr>
          <p:cNvPr id="17" name="Скругленный прямоугольник 16">
            <a:hlinkClick r:id="rId8" action="ppaction://hlinksldjump"/>
          </p:cNvPr>
          <p:cNvSpPr/>
          <p:nvPr/>
        </p:nvSpPr>
        <p:spPr>
          <a:xfrm>
            <a:off x="9989926" y="45621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6</a:t>
            </a:r>
          </a:p>
        </p:txBody>
      </p:sp>
      <p:sp>
        <p:nvSpPr>
          <p:cNvPr id="18" name="Скругленный прямоугольник 17">
            <a:hlinkClick r:id="rId9" action="ppaction://hlinksldjump"/>
          </p:cNvPr>
          <p:cNvSpPr/>
          <p:nvPr/>
        </p:nvSpPr>
        <p:spPr>
          <a:xfrm>
            <a:off x="11038677" y="45621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7</a:t>
            </a:r>
          </a:p>
        </p:txBody>
      </p:sp>
      <p:sp>
        <p:nvSpPr>
          <p:cNvPr id="20" name="Скругленный прямоугольник 19">
            <a:hlinkClick r:id="rId10" action="ppaction://hlinksldjump"/>
          </p:cNvPr>
          <p:cNvSpPr/>
          <p:nvPr/>
        </p:nvSpPr>
        <p:spPr>
          <a:xfrm>
            <a:off x="4746171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1</a:t>
            </a:r>
          </a:p>
        </p:txBody>
      </p:sp>
      <p:sp>
        <p:nvSpPr>
          <p:cNvPr id="21" name="Скругленный прямоугольник 20">
            <a:hlinkClick r:id="rId11" action="ppaction://hlinksldjump"/>
          </p:cNvPr>
          <p:cNvSpPr/>
          <p:nvPr/>
        </p:nvSpPr>
        <p:spPr>
          <a:xfrm>
            <a:off x="5794922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22" name="Скругленный прямоугольник 21">
            <a:hlinkClick r:id="rId12" action="ppaction://hlinksldjump"/>
          </p:cNvPr>
          <p:cNvSpPr/>
          <p:nvPr/>
        </p:nvSpPr>
        <p:spPr>
          <a:xfrm>
            <a:off x="6843673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3</a:t>
            </a:r>
          </a:p>
        </p:txBody>
      </p:sp>
      <p:sp>
        <p:nvSpPr>
          <p:cNvPr id="23" name="Скругленный прямоугольник 22">
            <a:hlinkClick r:id="rId13" action="ppaction://hlinksldjump"/>
          </p:cNvPr>
          <p:cNvSpPr/>
          <p:nvPr/>
        </p:nvSpPr>
        <p:spPr>
          <a:xfrm>
            <a:off x="7892424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4</a:t>
            </a:r>
          </a:p>
        </p:txBody>
      </p:sp>
      <p:sp>
        <p:nvSpPr>
          <p:cNvPr id="24" name="Скругленный прямоугольник 23">
            <a:hlinkClick r:id="rId14" action="ppaction://hlinksldjump"/>
          </p:cNvPr>
          <p:cNvSpPr/>
          <p:nvPr/>
        </p:nvSpPr>
        <p:spPr>
          <a:xfrm>
            <a:off x="8941175" y="144941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5</a:t>
            </a:r>
          </a:p>
        </p:txBody>
      </p:sp>
      <p:sp>
        <p:nvSpPr>
          <p:cNvPr id="25" name="Скругленный прямоугольник 24">
            <a:hlinkClick r:id="rId15" action="ppaction://hlinksldjump"/>
          </p:cNvPr>
          <p:cNvSpPr/>
          <p:nvPr/>
        </p:nvSpPr>
        <p:spPr>
          <a:xfrm>
            <a:off x="9989926" y="143852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6</a:t>
            </a:r>
          </a:p>
        </p:txBody>
      </p:sp>
      <p:sp>
        <p:nvSpPr>
          <p:cNvPr id="26" name="Скругленный прямоугольник 25">
            <a:hlinkClick r:id="rId16" action="ppaction://hlinksldjump"/>
          </p:cNvPr>
          <p:cNvSpPr/>
          <p:nvPr/>
        </p:nvSpPr>
        <p:spPr>
          <a:xfrm>
            <a:off x="11038677" y="1438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7</a:t>
            </a:r>
          </a:p>
        </p:txBody>
      </p:sp>
      <p:sp>
        <p:nvSpPr>
          <p:cNvPr id="27" name="Скругленный прямоугольник 26">
            <a:hlinkClick r:id="rId17" action="ppaction://hlinksldjump"/>
          </p:cNvPr>
          <p:cNvSpPr/>
          <p:nvPr/>
        </p:nvSpPr>
        <p:spPr>
          <a:xfrm>
            <a:off x="4746171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1</a:t>
            </a:r>
          </a:p>
        </p:txBody>
      </p:sp>
      <p:sp>
        <p:nvSpPr>
          <p:cNvPr id="28" name="Скругленный прямоугольник 27">
            <a:hlinkClick r:id="rId18" action="ppaction://hlinksldjump"/>
          </p:cNvPr>
          <p:cNvSpPr/>
          <p:nvPr/>
        </p:nvSpPr>
        <p:spPr>
          <a:xfrm>
            <a:off x="5794922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29" name="Скругленный прямоугольник 28">
            <a:hlinkClick r:id="rId19" action="ppaction://hlinksldjump"/>
          </p:cNvPr>
          <p:cNvSpPr/>
          <p:nvPr/>
        </p:nvSpPr>
        <p:spPr>
          <a:xfrm>
            <a:off x="6843673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3</a:t>
            </a:r>
          </a:p>
        </p:txBody>
      </p:sp>
      <p:sp>
        <p:nvSpPr>
          <p:cNvPr id="30" name="Скругленный прямоугольник 29">
            <a:hlinkClick r:id="rId20" action="ppaction://hlinksldjump"/>
          </p:cNvPr>
          <p:cNvSpPr/>
          <p:nvPr/>
        </p:nvSpPr>
        <p:spPr>
          <a:xfrm>
            <a:off x="7892424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4</a:t>
            </a:r>
          </a:p>
        </p:txBody>
      </p:sp>
      <p:sp>
        <p:nvSpPr>
          <p:cNvPr id="31" name="Скругленный прямоугольник 30">
            <a:hlinkClick r:id="rId21" action="ppaction://hlinksldjump"/>
          </p:cNvPr>
          <p:cNvSpPr/>
          <p:nvPr/>
        </p:nvSpPr>
        <p:spPr>
          <a:xfrm>
            <a:off x="8941175" y="242652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5</a:t>
            </a:r>
          </a:p>
        </p:txBody>
      </p:sp>
      <p:sp>
        <p:nvSpPr>
          <p:cNvPr id="32" name="Скругленный прямоугольник 31">
            <a:hlinkClick r:id="rId22" action="ppaction://hlinksldjump"/>
          </p:cNvPr>
          <p:cNvSpPr/>
          <p:nvPr/>
        </p:nvSpPr>
        <p:spPr>
          <a:xfrm>
            <a:off x="9989926" y="241564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6</a:t>
            </a:r>
          </a:p>
        </p:txBody>
      </p:sp>
      <p:sp>
        <p:nvSpPr>
          <p:cNvPr id="33" name="Скругленный прямоугольник 32">
            <a:hlinkClick r:id="rId23" action="ppaction://hlinksldjump"/>
          </p:cNvPr>
          <p:cNvSpPr/>
          <p:nvPr/>
        </p:nvSpPr>
        <p:spPr>
          <a:xfrm>
            <a:off x="11038677" y="2415640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7</a:t>
            </a:r>
          </a:p>
        </p:txBody>
      </p:sp>
      <p:sp>
        <p:nvSpPr>
          <p:cNvPr id="34" name="Скругленный прямоугольник 33">
            <a:hlinkClick r:id="rId24" action="ppaction://hlinksldjump"/>
          </p:cNvPr>
          <p:cNvSpPr/>
          <p:nvPr/>
        </p:nvSpPr>
        <p:spPr>
          <a:xfrm>
            <a:off x="4746171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1</a:t>
            </a:r>
          </a:p>
        </p:txBody>
      </p:sp>
      <p:sp>
        <p:nvSpPr>
          <p:cNvPr id="35" name="Скругленный прямоугольник 34">
            <a:hlinkClick r:id="rId25" action="ppaction://hlinksldjump"/>
          </p:cNvPr>
          <p:cNvSpPr/>
          <p:nvPr/>
        </p:nvSpPr>
        <p:spPr>
          <a:xfrm>
            <a:off x="5794922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36" name="Скругленный прямоугольник 35">
            <a:hlinkClick r:id="rId26" action="ppaction://hlinksldjump"/>
          </p:cNvPr>
          <p:cNvSpPr/>
          <p:nvPr/>
        </p:nvSpPr>
        <p:spPr>
          <a:xfrm>
            <a:off x="6843673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3</a:t>
            </a:r>
          </a:p>
        </p:txBody>
      </p:sp>
      <p:sp>
        <p:nvSpPr>
          <p:cNvPr id="37" name="Скругленный прямоугольник 36">
            <a:hlinkClick r:id="rId27" action="ppaction://hlinksldjump"/>
          </p:cNvPr>
          <p:cNvSpPr/>
          <p:nvPr/>
        </p:nvSpPr>
        <p:spPr>
          <a:xfrm>
            <a:off x="7892424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4</a:t>
            </a:r>
          </a:p>
        </p:txBody>
      </p:sp>
      <p:sp>
        <p:nvSpPr>
          <p:cNvPr id="38" name="Скругленный прямоугольник 37">
            <a:hlinkClick r:id="rId28" action="ppaction://hlinksldjump"/>
          </p:cNvPr>
          <p:cNvSpPr/>
          <p:nvPr/>
        </p:nvSpPr>
        <p:spPr>
          <a:xfrm>
            <a:off x="8941175" y="3362696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5</a:t>
            </a:r>
          </a:p>
        </p:txBody>
      </p:sp>
      <p:sp>
        <p:nvSpPr>
          <p:cNvPr id="39" name="Скругленный прямоугольник 38">
            <a:hlinkClick r:id="rId28" action="ppaction://hlinksldjump"/>
          </p:cNvPr>
          <p:cNvSpPr/>
          <p:nvPr/>
        </p:nvSpPr>
        <p:spPr>
          <a:xfrm>
            <a:off x="9989926" y="335181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6</a:t>
            </a:r>
          </a:p>
        </p:txBody>
      </p:sp>
      <p:sp>
        <p:nvSpPr>
          <p:cNvPr id="40" name="Скругленный прямоугольник 39">
            <a:hlinkClick r:id="rId29" action="ppaction://hlinksldjump"/>
          </p:cNvPr>
          <p:cNvSpPr/>
          <p:nvPr/>
        </p:nvSpPr>
        <p:spPr>
          <a:xfrm>
            <a:off x="11038677" y="3351810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7</a:t>
            </a:r>
          </a:p>
        </p:txBody>
      </p:sp>
      <p:sp>
        <p:nvSpPr>
          <p:cNvPr id="41" name="Скругленный прямоугольник 40">
            <a:hlinkClick r:id="rId30" action="ppaction://hlinksldjump"/>
          </p:cNvPr>
          <p:cNvSpPr/>
          <p:nvPr/>
        </p:nvSpPr>
        <p:spPr>
          <a:xfrm>
            <a:off x="4746171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1</a:t>
            </a:r>
          </a:p>
        </p:txBody>
      </p:sp>
      <p:sp>
        <p:nvSpPr>
          <p:cNvPr id="42" name="Скругленный прямоугольник 41">
            <a:hlinkClick r:id="rId31" action="ppaction://hlinksldjump"/>
          </p:cNvPr>
          <p:cNvSpPr/>
          <p:nvPr/>
        </p:nvSpPr>
        <p:spPr>
          <a:xfrm>
            <a:off x="5794922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43" name="Скругленный прямоугольник 42">
            <a:hlinkClick r:id="rId32" action="ppaction://hlinksldjump"/>
          </p:cNvPr>
          <p:cNvSpPr/>
          <p:nvPr/>
        </p:nvSpPr>
        <p:spPr>
          <a:xfrm>
            <a:off x="6843673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3</a:t>
            </a:r>
          </a:p>
        </p:txBody>
      </p:sp>
      <p:sp>
        <p:nvSpPr>
          <p:cNvPr id="44" name="Скругленный прямоугольник 43">
            <a:hlinkClick r:id="rId33" action="ppaction://hlinksldjump"/>
          </p:cNvPr>
          <p:cNvSpPr/>
          <p:nvPr/>
        </p:nvSpPr>
        <p:spPr>
          <a:xfrm>
            <a:off x="7892424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4</a:t>
            </a:r>
          </a:p>
        </p:txBody>
      </p:sp>
      <p:sp>
        <p:nvSpPr>
          <p:cNvPr id="45" name="Скругленный прямоугольник 44">
            <a:hlinkClick r:id="rId34" action="ppaction://hlinksldjump"/>
          </p:cNvPr>
          <p:cNvSpPr/>
          <p:nvPr/>
        </p:nvSpPr>
        <p:spPr>
          <a:xfrm>
            <a:off x="8941175" y="4316977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5</a:t>
            </a:r>
          </a:p>
        </p:txBody>
      </p:sp>
      <p:sp>
        <p:nvSpPr>
          <p:cNvPr id="46" name="Скругленный прямоугольник 45">
            <a:hlinkClick r:id="rId35" action="ppaction://hlinksldjump"/>
          </p:cNvPr>
          <p:cNvSpPr/>
          <p:nvPr/>
        </p:nvSpPr>
        <p:spPr>
          <a:xfrm>
            <a:off x="9989926" y="4306092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6</a:t>
            </a:r>
          </a:p>
        </p:txBody>
      </p:sp>
      <p:sp>
        <p:nvSpPr>
          <p:cNvPr id="47" name="Скругленный прямоугольник 46">
            <a:hlinkClick r:id="rId36" action="ppaction://hlinksldjump"/>
          </p:cNvPr>
          <p:cNvSpPr/>
          <p:nvPr/>
        </p:nvSpPr>
        <p:spPr>
          <a:xfrm>
            <a:off x="11038677" y="4306091"/>
            <a:ext cx="870858" cy="859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7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980442" y="5281670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КОМАНДА1</a:t>
            </a:r>
          </a:p>
        </p:txBody>
      </p:sp>
      <p:sp>
        <p:nvSpPr>
          <p:cNvPr id="49" name="Овал 48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52" name="Овал 51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53" name="Овал 52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54" name="Овал 53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55" name="Овал 54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  <a:endParaRPr lang="ru-RU" sz="2400" b="1" dirty="0"/>
          </a:p>
        </p:txBody>
      </p:sp>
      <p:sp>
        <p:nvSpPr>
          <p:cNvPr id="56" name="Овал 55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  <a:endParaRPr lang="ru-RU" sz="2400" b="1" dirty="0"/>
          </a:p>
        </p:txBody>
      </p:sp>
      <p:sp>
        <p:nvSpPr>
          <p:cNvPr id="57" name="Овал 56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58" name="Овал 57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  <a:endParaRPr lang="ru-RU" sz="2400" b="1" dirty="0"/>
          </a:p>
        </p:txBody>
      </p:sp>
      <p:sp>
        <p:nvSpPr>
          <p:cNvPr id="59" name="Овал 58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  <a:endParaRPr lang="ru-RU" sz="2400" b="1" dirty="0"/>
          </a:p>
        </p:txBody>
      </p:sp>
      <p:sp>
        <p:nvSpPr>
          <p:cNvPr id="60" name="Овал 59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  <a:endParaRPr lang="ru-RU" sz="2400" b="1" dirty="0"/>
          </a:p>
        </p:txBody>
      </p:sp>
      <p:sp>
        <p:nvSpPr>
          <p:cNvPr id="61" name="Овал 6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11</a:t>
            </a:r>
            <a:endParaRPr lang="ru-RU" sz="2400" b="1" dirty="0"/>
          </a:p>
        </p:txBody>
      </p:sp>
      <p:sp>
        <p:nvSpPr>
          <p:cNvPr id="62" name="Овал 61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12</a:t>
            </a:r>
            <a:endParaRPr lang="ru-RU" sz="2400" b="1" dirty="0"/>
          </a:p>
        </p:txBody>
      </p:sp>
      <p:sp>
        <p:nvSpPr>
          <p:cNvPr id="63" name="Овал 62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13</a:t>
            </a:r>
            <a:endParaRPr lang="ru-RU" sz="2400" b="1" dirty="0"/>
          </a:p>
        </p:txBody>
      </p:sp>
      <p:sp>
        <p:nvSpPr>
          <p:cNvPr id="64" name="Овал 63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14</a:t>
            </a:r>
            <a:endParaRPr lang="ru-RU" sz="2400" b="1" dirty="0"/>
          </a:p>
        </p:txBody>
      </p:sp>
      <p:sp>
        <p:nvSpPr>
          <p:cNvPr id="65" name="Овал 64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15</a:t>
            </a:r>
            <a:endParaRPr lang="ru-RU" sz="2400" b="1" dirty="0"/>
          </a:p>
        </p:txBody>
      </p:sp>
      <p:sp>
        <p:nvSpPr>
          <p:cNvPr id="66" name="Овал 65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16</a:t>
            </a:r>
            <a:endParaRPr lang="ru-RU" sz="2400" b="1" dirty="0"/>
          </a:p>
        </p:txBody>
      </p:sp>
      <p:sp>
        <p:nvSpPr>
          <p:cNvPr id="67" name="Овал 66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68" name="Овал 67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18</a:t>
            </a:r>
            <a:endParaRPr lang="ru-RU" sz="2400" b="1" dirty="0"/>
          </a:p>
        </p:txBody>
      </p:sp>
      <p:sp>
        <p:nvSpPr>
          <p:cNvPr id="69" name="Овал 68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19</a:t>
            </a:r>
            <a:endParaRPr lang="ru-RU" sz="2400" b="1" dirty="0"/>
          </a:p>
        </p:txBody>
      </p:sp>
      <p:sp>
        <p:nvSpPr>
          <p:cNvPr id="70" name="Овал 69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20</a:t>
            </a:r>
            <a:endParaRPr lang="ru-RU" sz="2400" b="1" dirty="0"/>
          </a:p>
        </p:txBody>
      </p:sp>
      <p:sp>
        <p:nvSpPr>
          <p:cNvPr id="71" name="Овал 70"/>
          <p:cNvSpPr>
            <a:spLocks/>
          </p:cNvSpPr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21</a:t>
            </a:r>
            <a:endParaRPr lang="ru-RU" sz="2400" b="1" dirty="0"/>
          </a:p>
        </p:txBody>
      </p:sp>
      <p:sp>
        <p:nvSpPr>
          <p:cNvPr id="72" name="Овал 71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22</a:t>
            </a:r>
            <a:endParaRPr lang="ru-RU" sz="2400" b="1" dirty="0"/>
          </a:p>
        </p:txBody>
      </p:sp>
      <p:sp>
        <p:nvSpPr>
          <p:cNvPr id="73" name="Овал 72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23</a:t>
            </a:r>
            <a:endParaRPr lang="ru-RU" sz="2400" b="1" dirty="0"/>
          </a:p>
        </p:txBody>
      </p:sp>
      <p:sp>
        <p:nvSpPr>
          <p:cNvPr id="74" name="Овал 73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24</a:t>
            </a:r>
            <a:endParaRPr lang="ru-RU" sz="2400" b="1" dirty="0"/>
          </a:p>
        </p:txBody>
      </p:sp>
      <p:sp>
        <p:nvSpPr>
          <p:cNvPr id="75" name="Овал 74"/>
          <p:cNvSpPr/>
          <p:nvPr/>
        </p:nvSpPr>
        <p:spPr>
          <a:xfrm>
            <a:off x="1404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25</a:t>
            </a:r>
            <a:endParaRPr lang="ru-RU" sz="2400" b="1" dirty="0"/>
          </a:p>
        </p:txBody>
      </p:sp>
      <p:sp>
        <p:nvSpPr>
          <p:cNvPr id="78" name="Прямоугольник 77"/>
          <p:cNvSpPr/>
          <p:nvPr/>
        </p:nvSpPr>
        <p:spPr>
          <a:xfrm>
            <a:off x="2918099" y="5301627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КОМАНДА</a:t>
            </a:r>
            <a:r>
              <a:rPr lang="en-US" sz="2400" dirty="0"/>
              <a:t>2</a:t>
            </a:r>
            <a:endParaRPr lang="ru-RU" sz="2400" dirty="0"/>
          </a:p>
        </p:txBody>
      </p:sp>
      <p:sp>
        <p:nvSpPr>
          <p:cNvPr id="79" name="Овал 78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Овал 7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81" name="Овал 80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82" name="Овал 81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83" name="Овал 82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84" name="Овал 83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  <a:endParaRPr lang="ru-RU" sz="2400" b="1" dirty="0"/>
          </a:p>
        </p:txBody>
      </p:sp>
      <p:sp>
        <p:nvSpPr>
          <p:cNvPr id="85" name="Овал 84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  <a:endParaRPr lang="ru-RU" sz="2400" b="1" dirty="0"/>
          </a:p>
        </p:txBody>
      </p:sp>
      <p:sp>
        <p:nvSpPr>
          <p:cNvPr id="86" name="Овал 85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87" name="Овал 86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  <a:endParaRPr lang="ru-RU" sz="2400" b="1" dirty="0"/>
          </a:p>
        </p:txBody>
      </p:sp>
      <p:sp>
        <p:nvSpPr>
          <p:cNvPr id="88" name="Овал 87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  <a:endParaRPr lang="ru-RU" sz="2400" b="1" dirty="0"/>
          </a:p>
        </p:txBody>
      </p:sp>
      <p:sp>
        <p:nvSpPr>
          <p:cNvPr id="89" name="Овал 88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  <a:endParaRPr lang="ru-RU" sz="2400" b="1" dirty="0"/>
          </a:p>
        </p:txBody>
      </p:sp>
      <p:sp>
        <p:nvSpPr>
          <p:cNvPr id="90" name="Овал 8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11</a:t>
            </a:r>
            <a:endParaRPr lang="ru-RU" sz="2400" b="1" dirty="0"/>
          </a:p>
        </p:txBody>
      </p:sp>
      <p:sp>
        <p:nvSpPr>
          <p:cNvPr id="91" name="Овал 90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12</a:t>
            </a:r>
            <a:endParaRPr lang="ru-RU" sz="2400" b="1" dirty="0"/>
          </a:p>
        </p:txBody>
      </p:sp>
      <p:sp>
        <p:nvSpPr>
          <p:cNvPr id="92" name="Овал 91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13</a:t>
            </a:r>
            <a:endParaRPr lang="ru-RU" sz="2400" b="1" dirty="0"/>
          </a:p>
        </p:txBody>
      </p:sp>
      <p:sp>
        <p:nvSpPr>
          <p:cNvPr id="93" name="Овал 92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14</a:t>
            </a:r>
            <a:endParaRPr lang="ru-RU" sz="2400" b="1" dirty="0"/>
          </a:p>
        </p:txBody>
      </p:sp>
      <p:sp>
        <p:nvSpPr>
          <p:cNvPr id="94" name="Овал 93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15</a:t>
            </a:r>
            <a:endParaRPr lang="ru-RU" sz="2400" b="1" dirty="0"/>
          </a:p>
        </p:txBody>
      </p:sp>
      <p:sp>
        <p:nvSpPr>
          <p:cNvPr id="95" name="Овал 94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16</a:t>
            </a:r>
            <a:endParaRPr lang="ru-RU" sz="2400" b="1" dirty="0"/>
          </a:p>
        </p:txBody>
      </p:sp>
      <p:sp>
        <p:nvSpPr>
          <p:cNvPr id="96" name="Овал 95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97" name="Овал 96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18</a:t>
            </a:r>
            <a:endParaRPr lang="ru-RU" sz="2400" b="1" dirty="0"/>
          </a:p>
        </p:txBody>
      </p:sp>
      <p:sp>
        <p:nvSpPr>
          <p:cNvPr id="98" name="Овал 97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19</a:t>
            </a:r>
            <a:endParaRPr lang="ru-RU" sz="2400" b="1" dirty="0"/>
          </a:p>
        </p:txBody>
      </p:sp>
      <p:sp>
        <p:nvSpPr>
          <p:cNvPr id="99" name="Овал 98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20</a:t>
            </a:r>
            <a:endParaRPr lang="ru-RU" sz="2400" b="1" dirty="0"/>
          </a:p>
        </p:txBody>
      </p:sp>
      <p:sp>
        <p:nvSpPr>
          <p:cNvPr id="100" name="Овал 99"/>
          <p:cNvSpPr>
            <a:spLocks/>
          </p:cNvSpPr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21</a:t>
            </a:r>
            <a:endParaRPr lang="ru-RU" sz="2400" b="1" dirty="0"/>
          </a:p>
        </p:txBody>
      </p:sp>
      <p:sp>
        <p:nvSpPr>
          <p:cNvPr id="101" name="Овал 100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22</a:t>
            </a:r>
            <a:endParaRPr lang="ru-RU" sz="2400" b="1" dirty="0"/>
          </a:p>
        </p:txBody>
      </p:sp>
      <p:sp>
        <p:nvSpPr>
          <p:cNvPr id="102" name="Овал 101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23</a:t>
            </a:r>
            <a:endParaRPr lang="ru-RU" sz="2400" b="1" dirty="0"/>
          </a:p>
        </p:txBody>
      </p:sp>
      <p:sp>
        <p:nvSpPr>
          <p:cNvPr id="103" name="Овал 102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24</a:t>
            </a:r>
            <a:endParaRPr lang="ru-RU" sz="2400" b="1" dirty="0"/>
          </a:p>
        </p:txBody>
      </p:sp>
      <p:sp>
        <p:nvSpPr>
          <p:cNvPr id="104" name="Овал 103"/>
          <p:cNvSpPr/>
          <p:nvPr/>
        </p:nvSpPr>
        <p:spPr>
          <a:xfrm>
            <a:off x="3240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25</a:t>
            </a:r>
            <a:endParaRPr lang="ru-RU" sz="2400" b="1" dirty="0"/>
          </a:p>
        </p:txBody>
      </p:sp>
      <p:sp>
        <p:nvSpPr>
          <p:cNvPr id="105" name="Прямоугольник 104"/>
          <p:cNvSpPr/>
          <p:nvPr/>
        </p:nvSpPr>
        <p:spPr>
          <a:xfrm>
            <a:off x="4902177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КОМАНДА</a:t>
            </a:r>
            <a:r>
              <a:rPr lang="en-US" sz="2400" dirty="0"/>
              <a:t>3</a:t>
            </a:r>
            <a:endParaRPr lang="ru-RU" sz="2400" dirty="0"/>
          </a:p>
        </p:txBody>
      </p:sp>
      <p:sp>
        <p:nvSpPr>
          <p:cNvPr id="106" name="Овал 105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Овал 10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108" name="Овал 107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09" name="Овал 108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10" name="Овал 109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11" name="Овал 110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  <a:endParaRPr lang="ru-RU" sz="2400" b="1" dirty="0"/>
          </a:p>
        </p:txBody>
      </p:sp>
      <p:sp>
        <p:nvSpPr>
          <p:cNvPr id="112" name="Овал 111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  <a:endParaRPr lang="ru-RU" sz="2400" b="1" dirty="0"/>
          </a:p>
        </p:txBody>
      </p:sp>
      <p:sp>
        <p:nvSpPr>
          <p:cNvPr id="113" name="Овал 112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14" name="Овал 113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  <a:endParaRPr lang="ru-RU" sz="2400" b="1" dirty="0"/>
          </a:p>
        </p:txBody>
      </p:sp>
      <p:sp>
        <p:nvSpPr>
          <p:cNvPr id="115" name="Овал 114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  <a:endParaRPr lang="ru-RU" sz="2400" b="1" dirty="0"/>
          </a:p>
        </p:txBody>
      </p:sp>
      <p:sp>
        <p:nvSpPr>
          <p:cNvPr id="116" name="Овал 115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  <a:endParaRPr lang="ru-RU" sz="2400" b="1" dirty="0"/>
          </a:p>
        </p:txBody>
      </p:sp>
      <p:sp>
        <p:nvSpPr>
          <p:cNvPr id="117" name="Овал 11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11</a:t>
            </a:r>
            <a:endParaRPr lang="ru-RU" sz="2400" b="1" dirty="0"/>
          </a:p>
        </p:txBody>
      </p:sp>
      <p:sp>
        <p:nvSpPr>
          <p:cNvPr id="118" name="Овал 117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12</a:t>
            </a:r>
            <a:endParaRPr lang="ru-RU" sz="2400" b="1" dirty="0"/>
          </a:p>
        </p:txBody>
      </p:sp>
      <p:sp>
        <p:nvSpPr>
          <p:cNvPr id="119" name="Овал 118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13</a:t>
            </a:r>
            <a:endParaRPr lang="ru-RU" sz="2400" b="1" dirty="0"/>
          </a:p>
        </p:txBody>
      </p:sp>
      <p:sp>
        <p:nvSpPr>
          <p:cNvPr id="120" name="Овал 119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14</a:t>
            </a:r>
            <a:endParaRPr lang="ru-RU" sz="2400" b="1" dirty="0"/>
          </a:p>
        </p:txBody>
      </p:sp>
      <p:sp>
        <p:nvSpPr>
          <p:cNvPr id="121" name="Овал 120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15</a:t>
            </a:r>
            <a:endParaRPr lang="ru-RU" sz="2400" b="1" dirty="0"/>
          </a:p>
        </p:txBody>
      </p:sp>
      <p:sp>
        <p:nvSpPr>
          <p:cNvPr id="122" name="Овал 121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16</a:t>
            </a:r>
            <a:endParaRPr lang="ru-RU" sz="2400" b="1" dirty="0"/>
          </a:p>
        </p:txBody>
      </p:sp>
      <p:sp>
        <p:nvSpPr>
          <p:cNvPr id="123" name="Овал 122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124" name="Овал 123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18</a:t>
            </a:r>
            <a:endParaRPr lang="ru-RU" sz="2400" b="1" dirty="0"/>
          </a:p>
        </p:txBody>
      </p:sp>
      <p:sp>
        <p:nvSpPr>
          <p:cNvPr id="125" name="Овал 124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19</a:t>
            </a:r>
            <a:endParaRPr lang="ru-RU" sz="2400" b="1" dirty="0"/>
          </a:p>
        </p:txBody>
      </p:sp>
      <p:sp>
        <p:nvSpPr>
          <p:cNvPr id="126" name="Овал 125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20</a:t>
            </a:r>
            <a:endParaRPr lang="ru-RU" sz="2400" b="1" dirty="0"/>
          </a:p>
        </p:txBody>
      </p:sp>
      <p:sp>
        <p:nvSpPr>
          <p:cNvPr id="127" name="Овал 126"/>
          <p:cNvSpPr>
            <a:spLocks/>
          </p:cNvSpPr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21</a:t>
            </a:r>
            <a:endParaRPr lang="ru-RU" sz="2400" b="1" dirty="0"/>
          </a:p>
        </p:txBody>
      </p:sp>
      <p:sp>
        <p:nvSpPr>
          <p:cNvPr id="128" name="Овал 127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22</a:t>
            </a:r>
            <a:endParaRPr lang="ru-RU" sz="2400" b="1" dirty="0"/>
          </a:p>
        </p:txBody>
      </p:sp>
      <p:sp>
        <p:nvSpPr>
          <p:cNvPr id="129" name="Овал 128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23</a:t>
            </a:r>
            <a:endParaRPr lang="ru-RU" sz="2400" b="1" dirty="0"/>
          </a:p>
        </p:txBody>
      </p:sp>
      <p:sp>
        <p:nvSpPr>
          <p:cNvPr id="130" name="Овал 129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24</a:t>
            </a:r>
            <a:endParaRPr lang="ru-RU" sz="2400" b="1" dirty="0"/>
          </a:p>
        </p:txBody>
      </p:sp>
      <p:sp>
        <p:nvSpPr>
          <p:cNvPr id="131" name="Овал 130"/>
          <p:cNvSpPr/>
          <p:nvPr/>
        </p:nvSpPr>
        <p:spPr>
          <a:xfrm>
            <a:off x="525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25</a:t>
            </a:r>
            <a:endParaRPr lang="ru-RU" sz="2400" b="1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6823575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КОМАНДА</a:t>
            </a:r>
            <a:r>
              <a:rPr lang="en-US" sz="2400" dirty="0"/>
              <a:t>4</a:t>
            </a:r>
            <a:endParaRPr lang="ru-RU" sz="2400" dirty="0"/>
          </a:p>
        </p:txBody>
      </p:sp>
      <p:sp>
        <p:nvSpPr>
          <p:cNvPr id="133" name="Овал 132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Овал 13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135" name="Овал 134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36" name="Овал 135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37" name="Овал 136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38" name="Овал 137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  <a:endParaRPr lang="ru-RU" sz="2400" b="1" dirty="0"/>
          </a:p>
        </p:txBody>
      </p:sp>
      <p:sp>
        <p:nvSpPr>
          <p:cNvPr id="139" name="Овал 138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6</a:t>
            </a:r>
            <a:endParaRPr lang="ru-RU" sz="2400" b="1" dirty="0"/>
          </a:p>
        </p:txBody>
      </p:sp>
      <p:sp>
        <p:nvSpPr>
          <p:cNvPr id="140" name="Овал 139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41" name="Овал 140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  <a:endParaRPr lang="ru-RU" sz="2400" b="1" dirty="0"/>
          </a:p>
        </p:txBody>
      </p:sp>
      <p:sp>
        <p:nvSpPr>
          <p:cNvPr id="142" name="Овал 141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  <a:endParaRPr lang="ru-RU" sz="2400" b="1" dirty="0"/>
          </a:p>
        </p:txBody>
      </p:sp>
      <p:sp>
        <p:nvSpPr>
          <p:cNvPr id="143" name="Овал 142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10</a:t>
            </a:r>
            <a:endParaRPr lang="ru-RU" sz="2400" b="1" dirty="0"/>
          </a:p>
        </p:txBody>
      </p:sp>
      <p:sp>
        <p:nvSpPr>
          <p:cNvPr id="144" name="Овал 14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11</a:t>
            </a:r>
            <a:endParaRPr lang="ru-RU" sz="2400" b="1" dirty="0"/>
          </a:p>
        </p:txBody>
      </p:sp>
      <p:sp>
        <p:nvSpPr>
          <p:cNvPr id="145" name="Овал 144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12</a:t>
            </a:r>
            <a:endParaRPr lang="ru-RU" sz="2400" b="1" dirty="0"/>
          </a:p>
        </p:txBody>
      </p:sp>
      <p:sp>
        <p:nvSpPr>
          <p:cNvPr id="146" name="Овал 145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13</a:t>
            </a:r>
            <a:endParaRPr lang="ru-RU" sz="2400" b="1" dirty="0"/>
          </a:p>
        </p:txBody>
      </p:sp>
      <p:sp>
        <p:nvSpPr>
          <p:cNvPr id="147" name="Овал 146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14</a:t>
            </a:r>
            <a:endParaRPr lang="ru-RU" sz="2400" b="1" dirty="0"/>
          </a:p>
        </p:txBody>
      </p:sp>
      <p:sp>
        <p:nvSpPr>
          <p:cNvPr id="148" name="Овал 147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15</a:t>
            </a:r>
            <a:endParaRPr lang="ru-RU" sz="2400" b="1" dirty="0"/>
          </a:p>
        </p:txBody>
      </p:sp>
      <p:sp>
        <p:nvSpPr>
          <p:cNvPr id="149" name="Овал 148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16</a:t>
            </a:r>
            <a:endParaRPr lang="ru-RU" sz="2400" b="1" dirty="0"/>
          </a:p>
        </p:txBody>
      </p:sp>
      <p:sp>
        <p:nvSpPr>
          <p:cNvPr id="150" name="Овал 149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151" name="Овал 150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18</a:t>
            </a:r>
            <a:endParaRPr lang="ru-RU" sz="2400" b="1" dirty="0"/>
          </a:p>
        </p:txBody>
      </p:sp>
      <p:sp>
        <p:nvSpPr>
          <p:cNvPr id="152" name="Овал 151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19</a:t>
            </a:r>
            <a:endParaRPr lang="ru-RU" sz="2400" b="1" dirty="0"/>
          </a:p>
        </p:txBody>
      </p:sp>
      <p:sp>
        <p:nvSpPr>
          <p:cNvPr id="153" name="Овал 152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20</a:t>
            </a:r>
            <a:endParaRPr lang="ru-RU" sz="2400" b="1" dirty="0"/>
          </a:p>
        </p:txBody>
      </p:sp>
      <p:sp>
        <p:nvSpPr>
          <p:cNvPr id="154" name="Овал 153"/>
          <p:cNvSpPr>
            <a:spLocks/>
          </p:cNvSpPr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21</a:t>
            </a:r>
            <a:endParaRPr lang="ru-RU" sz="2400" b="1" dirty="0"/>
          </a:p>
        </p:txBody>
      </p:sp>
      <p:sp>
        <p:nvSpPr>
          <p:cNvPr id="155" name="Овал 154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22</a:t>
            </a:r>
            <a:endParaRPr lang="ru-RU" sz="2400" b="1" dirty="0"/>
          </a:p>
        </p:txBody>
      </p:sp>
      <p:sp>
        <p:nvSpPr>
          <p:cNvPr id="156" name="Овал 155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23</a:t>
            </a:r>
            <a:endParaRPr lang="ru-RU" sz="2400" b="1" dirty="0"/>
          </a:p>
        </p:txBody>
      </p:sp>
      <p:sp>
        <p:nvSpPr>
          <p:cNvPr id="157" name="Овал 156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24</a:t>
            </a:r>
            <a:endParaRPr lang="ru-RU" sz="2400" b="1" dirty="0"/>
          </a:p>
        </p:txBody>
      </p:sp>
      <p:sp>
        <p:nvSpPr>
          <p:cNvPr id="158" name="Овал 157"/>
          <p:cNvSpPr/>
          <p:nvPr/>
        </p:nvSpPr>
        <p:spPr>
          <a:xfrm>
            <a:off x="7236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25</a:t>
            </a:r>
            <a:endParaRPr lang="ru-RU" sz="2400" b="1" dirty="0"/>
          </a:p>
        </p:txBody>
      </p:sp>
      <p:sp>
        <p:nvSpPr>
          <p:cNvPr id="159" name="Прямоугольник 158"/>
          <p:cNvSpPr/>
          <p:nvPr/>
        </p:nvSpPr>
        <p:spPr>
          <a:xfrm>
            <a:off x="8763282" y="5330221"/>
            <a:ext cx="1736597" cy="633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КОМАНДА5</a:t>
            </a:r>
          </a:p>
        </p:txBody>
      </p:sp>
      <p:sp>
        <p:nvSpPr>
          <p:cNvPr id="160" name="Овал 159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1" name="Овал 160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</a:t>
            </a:r>
            <a:endParaRPr lang="ru-RU" sz="2400" b="1" dirty="0"/>
          </a:p>
        </p:txBody>
      </p:sp>
      <p:sp>
        <p:nvSpPr>
          <p:cNvPr id="162" name="Овал 161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</a:t>
            </a:r>
            <a:endParaRPr lang="ru-RU" sz="2400" b="1" dirty="0"/>
          </a:p>
        </p:txBody>
      </p:sp>
      <p:sp>
        <p:nvSpPr>
          <p:cNvPr id="163" name="Овал 162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3</a:t>
            </a:r>
            <a:endParaRPr lang="ru-RU" sz="2400" b="1" dirty="0"/>
          </a:p>
        </p:txBody>
      </p:sp>
      <p:sp>
        <p:nvSpPr>
          <p:cNvPr id="164" name="Овал 163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4</a:t>
            </a:r>
            <a:endParaRPr lang="ru-RU" sz="2400" b="1" dirty="0"/>
          </a:p>
        </p:txBody>
      </p:sp>
      <p:sp>
        <p:nvSpPr>
          <p:cNvPr id="165" name="Овал 164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5</a:t>
            </a:r>
            <a:endParaRPr lang="ru-RU" sz="2400" b="1" dirty="0"/>
          </a:p>
        </p:txBody>
      </p:sp>
      <p:sp>
        <p:nvSpPr>
          <p:cNvPr id="166" name="Овал 165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7</a:t>
            </a:r>
            <a:endParaRPr lang="ru-RU" sz="2400" b="1" dirty="0"/>
          </a:p>
        </p:txBody>
      </p:sp>
      <p:sp>
        <p:nvSpPr>
          <p:cNvPr id="167" name="Овал 166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8</a:t>
            </a:r>
            <a:endParaRPr lang="ru-RU" sz="2400" b="1" dirty="0"/>
          </a:p>
        </p:txBody>
      </p:sp>
      <p:sp>
        <p:nvSpPr>
          <p:cNvPr id="168" name="Овал 167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9</a:t>
            </a:r>
            <a:endParaRPr lang="ru-RU" sz="2400" b="1" dirty="0"/>
          </a:p>
        </p:txBody>
      </p:sp>
      <p:sp>
        <p:nvSpPr>
          <p:cNvPr id="169" name="Овал 168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11</a:t>
            </a:r>
            <a:endParaRPr lang="ru-RU" sz="2400" b="1" dirty="0"/>
          </a:p>
        </p:txBody>
      </p:sp>
      <p:sp>
        <p:nvSpPr>
          <p:cNvPr id="170" name="Овал 169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13</a:t>
            </a:r>
            <a:endParaRPr lang="ru-RU" sz="2400" b="1" dirty="0"/>
          </a:p>
        </p:txBody>
      </p:sp>
      <p:sp>
        <p:nvSpPr>
          <p:cNvPr id="171" name="Овал 170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14</a:t>
            </a:r>
            <a:endParaRPr lang="ru-RU" sz="2400" b="1" dirty="0"/>
          </a:p>
        </p:txBody>
      </p:sp>
      <p:sp>
        <p:nvSpPr>
          <p:cNvPr id="172" name="Овал 171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15</a:t>
            </a:r>
            <a:endParaRPr lang="ru-RU" sz="2400" b="1" dirty="0"/>
          </a:p>
        </p:txBody>
      </p:sp>
      <p:sp>
        <p:nvSpPr>
          <p:cNvPr id="173" name="Овал 172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16</a:t>
            </a:r>
            <a:endParaRPr lang="ru-RU" sz="2400" b="1" dirty="0"/>
          </a:p>
        </p:txBody>
      </p:sp>
      <p:sp>
        <p:nvSpPr>
          <p:cNvPr id="174" name="Овал 173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17</a:t>
            </a:r>
            <a:endParaRPr lang="ru-RU" sz="2400" b="1" dirty="0"/>
          </a:p>
        </p:txBody>
      </p:sp>
      <p:sp>
        <p:nvSpPr>
          <p:cNvPr id="175" name="Овал 174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19</a:t>
            </a:r>
            <a:endParaRPr lang="ru-RU" sz="2400" b="1" dirty="0"/>
          </a:p>
        </p:txBody>
      </p:sp>
      <p:sp>
        <p:nvSpPr>
          <p:cNvPr id="176" name="Овал 175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20</a:t>
            </a:r>
            <a:endParaRPr lang="ru-RU" sz="2400" b="1" dirty="0"/>
          </a:p>
        </p:txBody>
      </p:sp>
      <p:sp>
        <p:nvSpPr>
          <p:cNvPr id="177" name="Овал 176"/>
          <p:cNvSpPr>
            <a:spLocks/>
          </p:cNvSpPr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21</a:t>
            </a:r>
            <a:endParaRPr lang="ru-RU" sz="2400" b="1" dirty="0"/>
          </a:p>
        </p:txBody>
      </p:sp>
      <p:sp>
        <p:nvSpPr>
          <p:cNvPr id="178" name="Овал 177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22</a:t>
            </a:r>
            <a:endParaRPr lang="ru-RU" sz="2400" b="1" dirty="0"/>
          </a:p>
        </p:txBody>
      </p:sp>
      <p:sp>
        <p:nvSpPr>
          <p:cNvPr id="179" name="Овал 178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23</a:t>
            </a:r>
            <a:endParaRPr lang="ru-RU" sz="2400" b="1" dirty="0"/>
          </a:p>
        </p:txBody>
      </p:sp>
      <p:sp>
        <p:nvSpPr>
          <p:cNvPr id="180" name="Овал 179"/>
          <p:cNvSpPr/>
          <p:nvPr/>
        </p:nvSpPr>
        <p:spPr>
          <a:xfrm>
            <a:off x="9288000" y="6048000"/>
            <a:ext cx="760782" cy="712607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25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8256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3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4" fill="hold">
                      <p:stCondLst>
                        <p:cond delay="indefinite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>
                      <p:stCondLst>
                        <p:cond delay="indefinite"/>
                      </p:stCondLst>
                      <p:childTnLst>
                        <p:par>
                          <p:cTn id="455" fill="hold">
                            <p:stCondLst>
                              <p:cond delay="0"/>
                            </p:stCondLst>
                            <p:childTnLst>
                              <p:par>
                                <p:cTn id="4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9" fill="hold">
                      <p:stCondLst>
                        <p:cond delay="indefinite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4" fill="hold">
                      <p:stCondLst>
                        <p:cond delay="indefinite"/>
                      </p:stCondLst>
                      <p:childTnLst>
                        <p:par>
                          <p:cTn id="485" fill="hold">
                            <p:stCondLst>
                              <p:cond delay="0"/>
                            </p:stCondLst>
                            <p:childTnLst>
                              <p:par>
                                <p:cTn id="4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99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0" fill="hold">
                      <p:stCondLst>
                        <p:cond delay="0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5" fill="hold">
                      <p:stCondLst>
                        <p:cond delay="indefinite"/>
                      </p:stCondLst>
                      <p:childTnLst>
                        <p:par>
                          <p:cTn id="516" fill="hold">
                            <p:stCondLst>
                              <p:cond delay="0"/>
                            </p:stCondLst>
                            <p:childTnLst>
                              <p:par>
                                <p:cTn id="5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>
                      <p:stCondLst>
                        <p:cond delay="indefinite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5" fill="hold">
                      <p:stCondLst>
                        <p:cond delay="indefinite"/>
                      </p:stCondLst>
                      <p:childTnLst>
                        <p:par>
                          <p:cTn id="536" fill="hold">
                            <p:stCondLst>
                              <p:cond delay="0"/>
                            </p:stCondLst>
                            <p:childTnLst>
                              <p:par>
                                <p:cTn id="5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0" fill="hold">
                      <p:stCondLst>
                        <p:cond delay="indefinite"/>
                      </p:stCondLst>
                      <p:childTnLst>
                        <p:par>
                          <p:cTn id="541" fill="hold">
                            <p:stCondLst>
                              <p:cond delay="0"/>
                            </p:stCondLst>
                            <p:childTnLst>
                              <p:par>
                                <p:cTn id="5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5" fill="hold">
                      <p:stCondLst>
                        <p:cond delay="indefinite"/>
                      </p:stCondLst>
                      <p:childTnLst>
                        <p:par>
                          <p:cTn id="546" fill="hold">
                            <p:stCondLst>
                              <p:cond delay="0"/>
                            </p:stCondLst>
                            <p:childTnLst>
                              <p:par>
                                <p:cTn id="5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5" fill="hold">
                      <p:stCondLst>
                        <p:cond delay="indefinite"/>
                      </p:stCondLst>
                      <p:childTnLst>
                        <p:par>
                          <p:cTn id="556" fill="hold">
                            <p:stCondLst>
                              <p:cond delay="0"/>
                            </p:stCondLst>
                            <p:childTnLst>
                              <p:par>
                                <p:cTn id="5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5" fill="hold">
                      <p:stCondLst>
                        <p:cond delay="indefinite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0" fill="hold">
                      <p:stCondLst>
                        <p:cond delay="indefinite"/>
                      </p:stCondLst>
                      <p:childTnLst>
                        <p:par>
                          <p:cTn id="571" fill="hold">
                            <p:stCondLst>
                              <p:cond delay="0"/>
                            </p:stCondLst>
                            <p:childTnLst>
                              <p:par>
                                <p:cTn id="5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5" fill="hold">
                      <p:stCondLst>
                        <p:cond delay="indefinite"/>
                      </p:stCondLst>
                      <p:childTnLst>
                        <p:par>
                          <p:cTn id="586" fill="hold">
                            <p:stCondLst>
                              <p:cond delay="0"/>
                            </p:stCondLst>
                            <p:childTnLst>
                              <p:par>
                                <p:cTn id="5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0" fill="hold">
                      <p:stCondLst>
                        <p:cond delay="indefinite"/>
                      </p:stCondLst>
                      <p:childTnLst>
                        <p:par>
                          <p:cTn id="591" fill="hold">
                            <p:stCondLst>
                              <p:cond delay="0"/>
                            </p:stCondLst>
                            <p:childTnLst>
                              <p:par>
                                <p:cTn id="5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5" fill="hold">
                      <p:stCondLst>
                        <p:cond delay="indefinite"/>
                      </p:stCondLst>
                      <p:childTnLst>
                        <p:par>
                          <p:cTn id="606" fill="hold">
                            <p:stCondLst>
                              <p:cond delay="0"/>
                            </p:stCondLst>
                            <p:childTnLst>
                              <p:par>
                                <p:cTn id="6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0" fill="hold">
                      <p:stCondLst>
                        <p:cond delay="indefinite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625" restart="whenNotActive" fill="hold" evtFilter="cancelBubble" nodeType="interactiveSeq">
                <p:stCondLst>
                  <p:cond evt="onClick" delay="0">
                    <p:tgtEl>
                      <p:spTgt spid="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6" fill="hold">
                      <p:stCondLst>
                        <p:cond delay="0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6" fill="hold">
                      <p:stCondLst>
                        <p:cond delay="indefinite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1" fill="hold">
                      <p:stCondLst>
                        <p:cond delay="indefinite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1" fill="hold">
                      <p:stCondLst>
                        <p:cond delay="indefinite"/>
                      </p:stCondLst>
                      <p:childTnLst>
                        <p:par>
                          <p:cTn id="672" fill="hold">
                            <p:stCondLst>
                              <p:cond delay="0"/>
                            </p:stCondLst>
                            <p:childTnLst>
                              <p:par>
                                <p:cTn id="6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6" fill="hold">
                      <p:stCondLst>
                        <p:cond delay="indefinite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6" fill="hold">
                      <p:stCondLst>
                        <p:cond delay="indefinite"/>
                      </p:stCondLst>
                      <p:childTnLst>
                        <p:par>
                          <p:cTn id="687" fill="hold">
                            <p:stCondLst>
                              <p:cond delay="0"/>
                            </p:stCondLst>
                            <p:childTnLst>
                              <p:par>
                                <p:cTn id="6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1" fill="hold">
                      <p:stCondLst>
                        <p:cond delay="indefinite"/>
                      </p:stCondLst>
                      <p:childTnLst>
                        <p:par>
                          <p:cTn id="692" fill="hold">
                            <p:stCondLst>
                              <p:cond delay="0"/>
                            </p:stCondLst>
                            <p:childTnLst>
                              <p:par>
                                <p:cTn id="6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0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5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1" fill="hold">
                      <p:stCondLst>
                        <p:cond delay="indefinite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>
                      <p:stCondLst>
                        <p:cond delay="indefinite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6" fill="hold">
                      <p:stCondLst>
                        <p:cond delay="indefinite"/>
                      </p:stCondLst>
                      <p:childTnLst>
                        <p:par>
                          <p:cTn id="727" fill="hold">
                            <p:stCondLst>
                              <p:cond delay="0"/>
                            </p:stCondLst>
                            <p:childTnLst>
                              <p:par>
                                <p:cTn id="7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1" fill="hold">
                      <p:stCondLst>
                        <p:cond delay="indefinite"/>
                      </p:stCondLst>
                      <p:childTnLst>
                        <p:par>
                          <p:cTn id="732" fill="hold">
                            <p:stCondLst>
                              <p:cond delay="0"/>
                            </p:stCondLst>
                            <p:childTnLst>
                              <p:par>
                                <p:cTn id="7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5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0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6" fill="hold">
                      <p:stCondLst>
                        <p:cond delay="indefinite"/>
                      </p:stCondLst>
                      <p:childTnLst>
                        <p:par>
                          <p:cTn id="747" fill="hold">
                            <p:stCondLst>
                              <p:cond delay="0"/>
                            </p:stCondLst>
                            <p:childTnLst>
                              <p:par>
                                <p:cTn id="7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2"/>
                  </p:tgtEl>
                </p:cond>
              </p:nextCondLst>
            </p:seq>
            <p:seq concurrent="1" nextAc="seek">
              <p:cTn id="751" restart="whenNotActive" fill="hold" evtFilter="cancelBubble" nodeType="interactiveSeq">
                <p:stCondLst>
                  <p:cond evt="onClick" delay="0">
                    <p:tgtEl>
                      <p:spTgt spid="1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2" fill="hold">
                      <p:stCondLst>
                        <p:cond delay="0"/>
                      </p:stCondLst>
                      <p:childTnLst>
                        <p:par>
                          <p:cTn id="753" fill="hold">
                            <p:stCondLst>
                              <p:cond delay="0"/>
                            </p:stCondLst>
                            <p:childTnLst>
                              <p:par>
                                <p:cTn id="7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6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7" fill="hold">
                      <p:stCondLst>
                        <p:cond delay="indefinite"/>
                      </p:stCondLst>
                      <p:childTnLst>
                        <p:par>
                          <p:cTn id="758" fill="hold">
                            <p:stCondLst>
                              <p:cond delay="0"/>
                            </p:stCondLst>
                            <p:childTnLst>
                              <p:par>
                                <p:cTn id="7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2" fill="hold">
                      <p:stCondLst>
                        <p:cond delay="indefinite"/>
                      </p:stCondLst>
                      <p:childTnLst>
                        <p:par>
                          <p:cTn id="763" fill="hold">
                            <p:stCondLst>
                              <p:cond delay="0"/>
                            </p:stCondLst>
                            <p:childTnLst>
                              <p:par>
                                <p:cTn id="7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7" fill="hold">
                      <p:stCondLst>
                        <p:cond delay="indefinite"/>
                      </p:stCondLst>
                      <p:childTnLst>
                        <p:par>
                          <p:cTn id="768" fill="hold">
                            <p:stCondLst>
                              <p:cond delay="0"/>
                            </p:stCondLst>
                            <p:childTnLst>
                              <p:par>
                                <p:cTn id="7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6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2" fill="hold">
                      <p:stCondLst>
                        <p:cond delay="indefinite"/>
                      </p:stCondLst>
                      <p:childTnLst>
                        <p:par>
                          <p:cTn id="783" fill="hold">
                            <p:stCondLst>
                              <p:cond delay="0"/>
                            </p:stCondLst>
                            <p:childTnLst>
                              <p:par>
                                <p:cTn id="7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7" fill="hold">
                      <p:stCondLst>
                        <p:cond delay="indefinite"/>
                      </p:stCondLst>
                      <p:childTnLst>
                        <p:par>
                          <p:cTn id="788" fill="hold">
                            <p:stCondLst>
                              <p:cond delay="0"/>
                            </p:stCondLst>
                            <p:childTnLst>
                              <p:par>
                                <p:cTn id="7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6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2" fill="hold">
                      <p:stCondLst>
                        <p:cond delay="indefinite"/>
                      </p:stCondLst>
                      <p:childTnLst>
                        <p:par>
                          <p:cTn id="803" fill="hold">
                            <p:stCondLst>
                              <p:cond delay="0"/>
                            </p:stCondLst>
                            <p:childTnLst>
                              <p:par>
                                <p:cTn id="8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7" fill="hold">
                      <p:stCondLst>
                        <p:cond delay="indefinite"/>
                      </p:stCondLst>
                      <p:childTnLst>
                        <p:par>
                          <p:cTn id="808" fill="hold">
                            <p:stCondLst>
                              <p:cond delay="0"/>
                            </p:stCondLst>
                            <p:childTnLst>
                              <p:par>
                                <p:cTn id="8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>
                      <p:stCondLst>
                        <p:cond delay="indefinite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>
                      <p:stCondLst>
                        <p:cond delay="indefinite"/>
                      </p:stCondLst>
                      <p:childTnLst>
                        <p:par>
                          <p:cTn id="818" fill="hold">
                            <p:stCondLst>
                              <p:cond delay="0"/>
                            </p:stCondLst>
                            <p:childTnLst>
                              <p:par>
                                <p:cTn id="8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7" fill="hold">
                      <p:stCondLst>
                        <p:cond delay="indefinite"/>
                      </p:stCondLst>
                      <p:childTnLst>
                        <p:par>
                          <p:cTn id="838" fill="hold">
                            <p:stCondLst>
                              <p:cond delay="0"/>
                            </p:stCondLst>
                            <p:childTnLst>
                              <p:par>
                                <p:cTn id="8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2" fill="hold">
                      <p:stCondLst>
                        <p:cond delay="indefinite"/>
                      </p:stCondLst>
                      <p:childTnLst>
                        <p:par>
                          <p:cTn id="843" fill="hold">
                            <p:stCondLst>
                              <p:cond delay="0"/>
                            </p:stCondLst>
                            <p:childTnLst>
                              <p:par>
                                <p:cTn id="8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1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9"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3576F54-F54D-46BF-B4A3-DD4F442474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1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420A9F-138E-479D-999D-4878738A7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7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5B39A7-F44D-449F-A15C-171F82E7D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D79BA5A-1A43-4204-BA44-066DC24CE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16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9E3D01D-4305-4F45-9C32-11D714F31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06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21375A6-EACF-4A2E-9FDF-C2E473BF43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9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53AB7C1-A1C9-4A07-94FB-CBA5986A5A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4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14AEEA5-47DC-4FA8-A2D7-1385F357F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45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F94C2B9-8205-4B88-9717-07FFB6C6D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0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5E45179-E157-43B0-A3CB-43E66B2008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38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CA47E8-2054-4C41-8D19-E3B1325ED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80482"/>
            <a:ext cx="6889077" cy="30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63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9B772A1-99E8-4944-84FE-F0EB8C88F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48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300F1F7-574E-44A0-A644-63C7064317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94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652DED-DEC2-458E-B8A8-E9A168B5D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69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836751C-01E7-4AFC-BB59-DA23C6FD4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6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7E393B2-8ACA-4092-9F0D-4540C043A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0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28CBFA3-88D2-4C78-89BE-AD14C23E9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9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DC41CBC-FBC2-410F-9B61-F27C68ED7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99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3BE8F5D-453D-49BB-B86C-92567FD10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1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EFBFF7-B357-4F32-9914-79DF001E47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0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DF57F32-70D2-43BD-8229-E88B6D819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12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ADC1D8D-AB14-4082-B434-496F58E8C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78D509-942E-496A-9132-8AA34E2E5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35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E2F8D03-D773-4287-BDC3-F96FA9F60A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1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A06D8F-340A-457A-8E03-6ACF4F71F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17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71F7DC9-4E7C-46E2-ABF4-E46D19377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10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0A07FF-7A4F-46DD-8E93-70C6EC7928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2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9A3E2F3-169D-41BB-BBB1-0F77DDB68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22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207E413-BF9B-41E2-84AA-0912DB347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05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1CD1E01-5D7F-422F-B6B3-253C545C85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9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3CDE2D2-A6AA-457F-9978-08DEAA2B7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51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36BD50C-6539-48AF-A31E-3856E8008D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216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03A1B1E-C4FE-48CA-9C4A-FED9925E85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52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8717922-FB8B-4D3D-9D79-BF56E9DCEF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7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7672" y="791570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ВОПРОС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0072" y="5707039"/>
            <a:ext cx="1512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ОТВЕТ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13445" y="5707038"/>
            <a:ext cx="4735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/>
              <a:t>ТЕКСТ ОТВЕТА</a:t>
            </a:r>
          </a:p>
        </p:txBody>
      </p:sp>
      <p:sp>
        <p:nvSpPr>
          <p:cNvPr id="6" name="Управляющая кнопка: домой 5">
            <a:hlinkClick r:id="" action="ppaction://hlinkshowjump?jump=firstslide" highlightClick="1"/>
          </p:cNvPr>
          <p:cNvSpPr/>
          <p:nvPr/>
        </p:nvSpPr>
        <p:spPr>
          <a:xfrm>
            <a:off x="11395881" y="6114197"/>
            <a:ext cx="796119" cy="7438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9BEBA08-DCFF-416F-897F-8AA9C30FA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1461" y="1877433"/>
            <a:ext cx="6889077" cy="310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69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igra"/>
  <p:tag name="ISPRING_RESOURCE_PATHS_HASH_2" val="eebe10aeb26d565cbbf8a6e96d71d311b10c6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351</Words>
  <Application>Microsoft Office PowerPoint</Application>
  <PresentationFormat>Широкоэкранный</PresentationFormat>
  <Paragraphs>307</Paragraphs>
  <Slides>36</Slides>
  <Notes>36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igra</dc:title>
  <dc:creator>Георгий Аствацатуров</dc:creator>
  <cp:lastModifiedBy>Георгий Аствацатуров</cp:lastModifiedBy>
  <cp:revision>21</cp:revision>
  <dcterms:created xsi:type="dcterms:W3CDTF">2017-08-05T04:53:38Z</dcterms:created>
  <dcterms:modified xsi:type="dcterms:W3CDTF">2020-08-09T04:05:49Z</dcterms:modified>
</cp:coreProperties>
</file>