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858B-F535-4009-9724-61CDC877A74B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1823-ABB0-4B2B-A755-7BFF88FD72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858B-F535-4009-9724-61CDC877A74B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1823-ABB0-4B2B-A755-7BFF88FD72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858B-F535-4009-9724-61CDC877A74B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1823-ABB0-4B2B-A755-7BFF88FD72B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858B-F535-4009-9724-61CDC877A74B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1823-ABB0-4B2B-A755-7BFF88FD72B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858B-F535-4009-9724-61CDC877A74B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1823-ABB0-4B2B-A755-7BFF88FD72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858B-F535-4009-9724-61CDC877A74B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1823-ABB0-4B2B-A755-7BFF88FD72B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858B-F535-4009-9724-61CDC877A74B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1823-ABB0-4B2B-A755-7BFF88FD72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858B-F535-4009-9724-61CDC877A74B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1823-ABB0-4B2B-A755-7BFF88FD72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858B-F535-4009-9724-61CDC877A74B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1823-ABB0-4B2B-A755-7BFF88FD72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858B-F535-4009-9724-61CDC877A74B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1823-ABB0-4B2B-A755-7BFF88FD72B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858B-F535-4009-9724-61CDC877A74B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1823-ABB0-4B2B-A755-7BFF88FD72B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8D5858B-F535-4009-9724-61CDC877A74B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1823-ABB0-4B2B-A755-7BFF88FD72B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andia.ru/text/80/189/20691.php" TargetMode="External"/><Relationship Id="rId2" Type="http://schemas.openxmlformats.org/officeDocument/2006/relationships/hyperlink" Target="https://infourok.ru/socialniy-proekt-igri-narodov-buryatii-3800862.html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infourok.ru/issledovatelskaya-rabota-surharban-tri-igry-muzhej-4361717.html" TargetMode="External"/><Relationship Id="rId4" Type="http://schemas.openxmlformats.org/officeDocument/2006/relationships/hyperlink" Target="https://nsportal.ru/detskiy-sad/regionalnyy-komponent/2018/05/20/buryatskie-igry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24936" cy="1152128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Муниципальное бюджетное дошкольное образовательное учреждение детский сад №16 «Родничок» общеразвивающего вида</a:t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г.Улан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-Удэ</a:t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2021г.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988840"/>
            <a:ext cx="6400800" cy="881111"/>
          </a:xfrm>
        </p:spPr>
        <p:txBody>
          <a:bodyPr>
            <a:normAutofit fontScale="70000" lnSpcReduction="20000"/>
          </a:bodyPr>
          <a:lstStyle/>
          <a:p>
            <a:r>
              <a:rPr lang="ru-RU" sz="4200" b="1" i="1" dirty="0" smtClean="0">
                <a:solidFill>
                  <a:schemeClr val="bg2">
                    <a:lumMod val="10000"/>
                  </a:schemeClr>
                </a:solidFill>
              </a:rPr>
              <a:t>Национальный праздник </a:t>
            </a:r>
            <a:r>
              <a:rPr lang="ru-RU" sz="4200" b="1" i="1" dirty="0" err="1" smtClean="0">
                <a:solidFill>
                  <a:schemeClr val="bg2">
                    <a:lumMod val="10000"/>
                  </a:schemeClr>
                </a:solidFill>
              </a:rPr>
              <a:t>Сурхарбан</a:t>
            </a:r>
            <a:r>
              <a:rPr lang="ru-RU" sz="4200" b="1" i="1" dirty="0" smtClean="0">
                <a:solidFill>
                  <a:schemeClr val="bg2">
                    <a:lumMod val="10000"/>
                  </a:schemeClr>
                </a:solidFill>
              </a:rPr>
              <a:t> и национальные игры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68144" y="4509120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Выполнили:</a:t>
            </a:r>
          </a:p>
          <a:p>
            <a:r>
              <a:rPr lang="ru-RU" dirty="0" err="1" smtClean="0"/>
              <a:t>Зурбанова</a:t>
            </a:r>
            <a:r>
              <a:rPr lang="ru-RU" dirty="0" smtClean="0"/>
              <a:t> Б.Д.</a:t>
            </a:r>
          </a:p>
          <a:p>
            <a:r>
              <a:rPr lang="ru-RU" dirty="0" err="1" smtClean="0"/>
              <a:t>Роднабазарова</a:t>
            </a:r>
            <a:r>
              <a:rPr lang="ru-RU" dirty="0" smtClean="0"/>
              <a:t> Ю.О.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3744416" cy="330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76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628800"/>
            <a:ext cx="7772400" cy="424847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1. Введение</a:t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2 Цели и задачи</a:t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3.История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</a:rPr>
              <a:t>Сурхорбан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4.Три игры мужей</a:t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5.Игры для дошкольного возраста</a:t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6.Заключение</a:t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7.Использованная литература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476672"/>
            <a:ext cx="6417734" cy="939801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</a:rPr>
              <a:t>Содержание:</a:t>
            </a:r>
            <a:endParaRPr lang="ru-RU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0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852936"/>
            <a:ext cx="7772400" cy="324036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Цель: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 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*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Развивать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интерес и любовь к бурятской национальной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культуре,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обычаям, традициям,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обрядам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и 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к народным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играм.</a:t>
            </a:r>
            <a:b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Задача: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*Воспитание у детей народных традиций, уважение к культуре своего народа.</a:t>
            </a:r>
            <a:b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*Формирование культуры здорового образа жизни среди дошкольников.</a:t>
            </a:r>
            <a:b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*Развивать у детей взаимовыручку и взаимопомощь при выполнении заданий в команде и соблюдения правил честной борьбы.</a:t>
            </a:r>
            <a:b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*Воспитывать смелость, организованность, инициативность.</a:t>
            </a:r>
            <a:b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332656"/>
            <a:ext cx="7416824" cy="25922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Введение:</a:t>
            </a:r>
          </a:p>
          <a:p>
            <a:pPr algn="l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Большое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место в работе воспитателя с детьми занимают народные подвижные игры, которые физически укрепляют  ребёнка, развивают нравственные чувства, создают определённый духовный настрой, воспитывают характер, волю, вызывает интерес к народному творчеству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l"/>
            <a:endParaRPr lang="ru-RU" sz="2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18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167747"/>
            <a:ext cx="3890432" cy="17575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Стрельба из лука была самым главным видом боевого искусства бурят, поэтому на празднике именно в этом состязании каждый стремился показать наилучший результат. 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404664"/>
            <a:ext cx="5040559" cy="108011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Сурхарбан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– это национальный праздник бурят. </a:t>
            </a: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l"/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Наадан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так его называют в Монголии, что в переводе означает «три игры мужей».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7801"/>
            <a:ext cx="3323456" cy="183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9"/>
            <a:ext cx="338437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3568" y="3861049"/>
            <a:ext cx="404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Самым зрелищным была борьба.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067" y="3861049"/>
            <a:ext cx="372068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16633" y="59411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 </a:t>
            </a:r>
            <a:r>
              <a:rPr lang="ru-RU" dirty="0"/>
              <a:t>третьим видом состязаний были конные </a:t>
            </a:r>
            <a:r>
              <a:rPr lang="ru-RU" dirty="0" smtClean="0"/>
              <a:t>скачки.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35042"/>
            <a:ext cx="3326882" cy="190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57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836712"/>
            <a:ext cx="6417734" cy="163151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Игры для дошкольников:</a:t>
            </a:r>
          </a:p>
          <a:p>
            <a:pPr algn="l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1.Бабки-лодыжки (Шагай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наадан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  <a:p>
            <a:pPr algn="l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2.Конные скачки (Мори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урилдаалга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  <a:p>
            <a:pPr algn="l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3.Волк и ягнята (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Шоно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ба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хурьгад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22720"/>
            <a:ext cx="3240360" cy="213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22720"/>
            <a:ext cx="3270696" cy="220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815" y="4313641"/>
            <a:ext cx="36671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52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1412776"/>
            <a:ext cx="7772400" cy="4752528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>
                <a:solidFill>
                  <a:schemeClr val="tx1"/>
                </a:solidFill>
              </a:rPr>
              <a:t>Данные игры заключают в себе элемент борьбы, состязания, а следовательно, вызывают эмоции радости, опасения и побуждают к осторожности и это увлекает детей. Но не зная истоков игры, не учитывая их национальные особенности, колорит, нельзя говорить, что воспитательное значение народных игр раскрыто полностью. Народные игры актуальны и интересны и в настоящее </a:t>
            </a:r>
            <a:r>
              <a:rPr lang="ru-RU" sz="1800" dirty="0" smtClean="0">
                <a:solidFill>
                  <a:schemeClr val="tx1"/>
                </a:solidFill>
              </a:rPr>
              <a:t>время</a:t>
            </a:r>
            <a:r>
              <a:rPr lang="ru-RU" sz="1800" dirty="0">
                <a:solidFill>
                  <a:schemeClr val="tx1"/>
                </a:solidFill>
              </a:rPr>
              <a:t>.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Таким образом, </a:t>
            </a:r>
            <a:r>
              <a:rPr lang="ru-RU" sz="1800" dirty="0" smtClean="0">
                <a:solidFill>
                  <a:schemeClr val="tx1"/>
                </a:solidFill>
              </a:rPr>
              <a:t>бурятские </a:t>
            </a:r>
            <a:r>
              <a:rPr lang="ru-RU" sz="1800" dirty="0">
                <a:solidFill>
                  <a:schemeClr val="tx1"/>
                </a:solidFill>
              </a:rPr>
              <a:t>народные игры представляют собой сознательную инициативную деятельность, направленную на достижение условной цели, установленной правилами игры, 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бурятских национальных традиций и </a:t>
            </a:r>
            <a:r>
              <a:rPr lang="ru-RU" sz="1800" dirty="0" smtClean="0">
                <a:solidFill>
                  <a:schemeClr val="tx1"/>
                </a:solidFill>
              </a:rPr>
              <a:t>учитывается культурное, социальные и духовные </a:t>
            </a:r>
            <a:r>
              <a:rPr lang="ru-RU" sz="1800" dirty="0">
                <a:solidFill>
                  <a:schemeClr val="tx1"/>
                </a:solidFill>
              </a:rPr>
              <a:t>ценности бурятского </a:t>
            </a:r>
            <a:r>
              <a:rPr lang="ru-RU" sz="1800" dirty="0" smtClean="0">
                <a:solidFill>
                  <a:schemeClr val="tx1"/>
                </a:solidFill>
              </a:rPr>
              <a:t>народа.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Проанализировав содержание каждой игры, мы пришли к выводу, для бурят, игра означала больше чем простое развлечение. В них образ жизни, культурных ценностей и обычаев, традиций, развивали ловкость, быстроту, мышление.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В бурятских национальных играх воспитываются все необходимые кочевникам качества – ловкость, быстрота, терпение.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Отсюда можно сделать вывод, что одной из главной особенностей национальных игр бурят – это их уникальность, самобытность и ментальность, присущие только бурятской культуре.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476672"/>
            <a:ext cx="6417734" cy="939801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Заключение:</a:t>
            </a:r>
            <a:endParaRPr lang="ru-RU" sz="3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3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7772400" cy="15240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rgbClr val="C00000"/>
                </a:solidFill>
                <a:hlinkClick r:id="rId2"/>
              </a:rPr>
              <a:t>https://infourok.ru/socialniy-proekt-igri-narodov-buryatii-3800862.html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C00000"/>
                </a:solidFill>
                <a:hlinkClick r:id="rId3"/>
              </a:rPr>
              <a:t>https://</a:t>
            </a:r>
            <a:r>
              <a:rPr lang="en-US" sz="2400" dirty="0" smtClean="0">
                <a:solidFill>
                  <a:srgbClr val="C00000"/>
                </a:solidFill>
                <a:hlinkClick r:id="rId3"/>
              </a:rPr>
              <a:t>pandia.ru/text/80/189/20691.php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C00000"/>
                </a:solidFill>
                <a:hlinkClick r:id="rId4"/>
              </a:rPr>
              <a:t>https://</a:t>
            </a:r>
            <a:r>
              <a:rPr lang="en-US" sz="2400" dirty="0" smtClean="0">
                <a:solidFill>
                  <a:srgbClr val="C00000"/>
                </a:solidFill>
                <a:hlinkClick r:id="rId4"/>
              </a:rPr>
              <a:t>nsportal.ru/detskiy-sad/regionalnyy-komponent/2018/05/20/buryatskie-igry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C00000"/>
                </a:solidFill>
                <a:hlinkClick r:id="rId5"/>
              </a:rPr>
              <a:t>https://</a:t>
            </a:r>
            <a:r>
              <a:rPr lang="en-US" sz="2400" dirty="0" smtClean="0">
                <a:solidFill>
                  <a:srgbClr val="C00000"/>
                </a:solidFill>
                <a:hlinkClick r:id="rId5"/>
              </a:rPr>
              <a:t>infourok.ru/issledovatelskaya-rabota-surharban-tri-igry-muzhej-4361717.html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548680"/>
            <a:ext cx="6417734" cy="939801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Литература: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58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132</TotalTime>
  <Words>205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Муниципальное бюджетное дошкольное образовательное учреждение детский сад №16 «Родничок» общеразвивающего вида г.Улан-Удэ 2021г.</vt:lpstr>
      <vt:lpstr>1. Введение 2 Цели и задачи 3.История Сурхорбан 4.Три игры мужей 5.Игры для дошкольного возраста 6.Заключение 7.Использованная литература</vt:lpstr>
      <vt:lpstr>Цель:  *Развивать интерес и любовь к бурятской национальной культуре, обычаям, традициям, обрядам и  к народным играм. Задача: *Воспитание у детей народных традиций, уважение к культуре своего народа. *Формирование культуры здорового образа жизни среди дошкольников. *Развивать у детей взаимовыручку и взаимопомощь при выполнении заданий в команде и соблюдения правил честной борьбы. *Воспитывать смелость, организованность, инициативность.  </vt:lpstr>
      <vt:lpstr>Стрельба из лука была самым главным видом боевого искусства бурят, поэтому на празднике именно в этом состязании каждый стремился показать наилучший результат. </vt:lpstr>
      <vt:lpstr>Презентация PowerPoint</vt:lpstr>
      <vt:lpstr>Данные игры заключают в себе элемент борьбы, состязания, а следовательно, вызывают эмоции радости, опасения и побуждают к осторожности и это увлекает детей. Но не зная истоков игры, не учитывая их национальные особенности, колорит, нельзя говорить, что воспитательное значение народных игр раскрыто полностью. Народные игры актуальны и интересны и в настоящее время. Таким образом, бурятские народные игры представляют собой сознательную инициативную деятельность, направленную на достижение условной цели, установленной правилами игры,  бурятских национальных традиций и учитывается культурное, социальные и духовные ценности бурятского народа. Проанализировав содержание каждой игры, мы пришли к выводу, для бурят, игра означала больше чем простое развлечение. В них образ жизни, культурных ценностей и обычаев, традиций, развивали ловкость, быстроту, мышление. В бурятских национальных играх воспитываются все необходимые кочевникам качества – ловкость, быстрота, терпение. Отсюда можно сделать вывод, что одной из главной особенностей национальных игр бурят – это их уникальность, самобытность и ментальность, присущие только бурятской культуре.      </vt:lpstr>
      <vt:lpstr>https://infourok.ru/socialniy-proekt-igri-narodov-buryatii-3800862.html https://pandia.ru/text/80/189/20691.php https://nsportal.ru/detskiy-sad/regionalnyy-komponent/2018/05/20/buryatskie-igry https://infourok.ru/issledovatelskaya-rabota-surharban-tri-igry-muzhej-4361717.html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№16 «Родничок» общеразвивающего вида г.Улан-Удэ 2021г.</dc:title>
  <dc:creator>Солбон</dc:creator>
  <cp:lastModifiedBy>Солбон</cp:lastModifiedBy>
  <cp:revision>12</cp:revision>
  <dcterms:created xsi:type="dcterms:W3CDTF">2021-03-01T14:12:01Z</dcterms:created>
  <dcterms:modified xsi:type="dcterms:W3CDTF">2021-03-01T16:24:33Z</dcterms:modified>
</cp:coreProperties>
</file>