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86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37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70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5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6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01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51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3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9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3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13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11E5-0CA4-491B-A02E-61BFD2F4D26E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66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4793381" y="1126156"/>
            <a:ext cx="3609474" cy="4649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47933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00358" y="2997787"/>
              <a:ext cx="2734277" cy="27392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Чувство родины начинается у ребенка с отношения к семье, к самым близким ему людям – матери, отцу, дедушке, бабушке, братьям сестрам.</a:t>
              </a:r>
            </a:p>
            <a:p>
              <a:r>
                <a:rPr lang="ru-RU" sz="1000" dirty="0" smtClean="0"/>
                <a:t>Развитие любви и привязанности к родному дому в первоначальном значении служит первой ступенью патриотического воспитания детей дошкольного возраста. «Родной дом» - сложное, многогранное понятие. Оно включает отношение к себе как к личности, отношение к своей семье, к семейным традициям. Первые друзья ребенка – детский сад, куда он ходит, улица, на которой стоит его дом, - все это включается в представления ребенка родном доме, о своей «изначальной» родине.</a:t>
              </a:r>
            </a:p>
            <a:p>
              <a:pPr algn="just"/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1670" y="1246947"/>
              <a:ext cx="1608914" cy="1776990"/>
            </a:xfrm>
            <a:prstGeom prst="rect">
              <a:avLst/>
            </a:prstGeom>
            <a:grpFill/>
          </p:spPr>
        </p:pic>
      </p:grpSp>
      <p:grpSp>
        <p:nvGrpSpPr>
          <p:cNvPr id="11" name="Группа 10"/>
          <p:cNvGrpSpPr/>
          <p:nvPr/>
        </p:nvGrpSpPr>
        <p:grpSpPr>
          <a:xfrm>
            <a:off x="47933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00358" y="4361365"/>
              <a:ext cx="2734277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Город родной - все родные места,</a:t>
              </a:r>
            </a:p>
            <a:p>
              <a:r>
                <a:rPr lang="ru-RU" sz="1200" dirty="0" smtClean="0"/>
                <a:t>Здесь отдыхает спокойно душа.</a:t>
              </a:r>
            </a:p>
            <a:p>
              <a:r>
                <a:rPr lang="ru-RU" sz="1200" dirty="0" smtClean="0"/>
                <a:t>Где бы ты ни был,  где бы ни жил,</a:t>
              </a:r>
            </a:p>
            <a:p>
              <a:r>
                <a:rPr lang="ru-RU" sz="1200" dirty="0" smtClean="0"/>
                <a:t>Город зеленый, он вечен и мил….</a:t>
              </a:r>
            </a:p>
            <a:p>
              <a:pPr algn="just"/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6878" y="1520735"/>
              <a:ext cx="2140257" cy="2393539"/>
            </a:xfrm>
            <a:prstGeom prst="rect">
              <a:avLst/>
            </a:prstGeom>
            <a:grpFill/>
          </p:spPr>
        </p:pic>
      </p:grpSp>
      <p:sp>
        <p:nvSpPr>
          <p:cNvPr id="4" name="TextBox 3"/>
          <p:cNvSpPr txBox="1"/>
          <p:nvPr/>
        </p:nvSpPr>
        <p:spPr>
          <a:xfrm>
            <a:off x="2644362" y="194804"/>
            <a:ext cx="448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Мой вариант </a:t>
            </a:r>
            <a:r>
              <a:rPr lang="ru-RU" sz="2400" dirty="0" smtClean="0">
                <a:solidFill>
                  <a:schemeClr val="bg1"/>
                </a:solidFill>
              </a:rPr>
              <a:t>цифровой книги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3907" y="1126156"/>
            <a:ext cx="3609474" cy="4649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4793381" y="1126156"/>
            <a:ext cx="3609474" cy="4649002"/>
            <a:chOff x="4793381" y="1126156"/>
            <a:chExt cx="3609474" cy="46490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46282" y="1318661"/>
              <a:ext cx="1953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Группа №4 «Бригантина»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1153" y="4349015"/>
              <a:ext cx="1953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Путешествие по родному городу</a:t>
              </a:r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4829" y="2122314"/>
              <a:ext cx="2386578" cy="1792379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/>
        </p:nvGrpSpPr>
        <p:grpSpPr>
          <a:xfrm>
            <a:off x="1183907" y="1126156"/>
            <a:ext cx="3609474" cy="4649002"/>
            <a:chOff x="1183907" y="1126156"/>
            <a:chExt cx="3609474" cy="464900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21832" y="1387641"/>
              <a:ext cx="1788695" cy="2093495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9" name="TextBox 18"/>
            <p:cNvSpPr txBox="1"/>
            <p:nvPr/>
          </p:nvSpPr>
          <p:spPr>
            <a:xfrm>
              <a:off x="1790991" y="3606865"/>
              <a:ext cx="2734277" cy="19697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 smtClean="0"/>
                <a:t>Дети знают название города, домашний адрес, </a:t>
              </a:r>
              <a:r>
                <a:rPr lang="ru-RU" sz="1000" dirty="0" err="1" smtClean="0"/>
                <a:t>c</a:t>
              </a:r>
              <a:r>
                <a:rPr lang="ru-RU" sz="1000" dirty="0" smtClean="0"/>
                <a:t> увлечением рассматривают фотографии о родном городе, делятся впечатлениями. Но, беседуя с ними я убедилась в том, что у них отсутствуют знания об истории возникновения родного города, о его символике. Родители не рассказывают детям об истории города, не знакомят с его достопримечательностями. Поэтому я разработала проект </a:t>
              </a:r>
              <a:r>
                <a:rPr lang="ru-RU" sz="1000" dirty="0" smtClean="0"/>
                <a:t>"</a:t>
              </a:r>
              <a:r>
                <a:rPr lang="ru-RU" sz="1000" dirty="0" smtClean="0"/>
                <a:t>Путешествие по родному </a:t>
              </a:r>
              <a:r>
                <a:rPr lang="ru-RU" sz="1000" dirty="0" smtClean="0"/>
                <a:t>городу".</a:t>
              </a:r>
              <a:endParaRPr lang="ru-RU" sz="1000" dirty="0" smtClean="0"/>
            </a:p>
            <a:p>
              <a:pPr algn="just"/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183907" y="1126156"/>
            <a:ext cx="3609474" cy="4649002"/>
            <a:chOff x="1183907" y="1126156"/>
            <a:chExt cx="3609474" cy="464900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21306" y="1471897"/>
              <a:ext cx="2187846" cy="182475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8" name="TextBox 27"/>
            <p:cNvSpPr txBox="1"/>
            <p:nvPr/>
          </p:nvSpPr>
          <p:spPr>
            <a:xfrm>
              <a:off x="1790991" y="3606865"/>
              <a:ext cx="2734277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 smtClean="0"/>
                <a:t>Для успешности работы с детьми по ознакомлению с родным краем, где они живут, необходимо применить проектный метод. Дошкольное детство можно назвать порой ежедневных открытий. Взрослым следует дарить детям радость этих открытий, наполнив их идеологическим и воспитательным содержанием, которые должны способствовать формированию нравственных основ и чувства патриотизма.</a:t>
              </a:r>
              <a:br>
                <a:rPr lang="ru-RU" sz="1000" dirty="0" smtClean="0"/>
              </a:b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183907" y="1126156"/>
            <a:ext cx="3609474" cy="4649002"/>
            <a:chOff x="1183907" y="1126156"/>
            <a:chExt cx="3609474" cy="464900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58598" y="3798021"/>
              <a:ext cx="203068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Издано в 2020 году</a:t>
              </a:r>
              <a:br>
                <a:rPr lang="ru-RU" dirty="0" smtClean="0"/>
              </a:br>
              <a:r>
                <a:rPr lang="ru-RU" dirty="0" smtClean="0"/>
                <a:t>Группа №4 «Бригантина»</a:t>
              </a:r>
              <a:br>
                <a:rPr lang="ru-RU" dirty="0" smtClean="0"/>
              </a:br>
              <a:r>
                <a:rPr lang="ru-RU" dirty="0" smtClean="0"/>
                <a:t>г.Улан-Удэ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9185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7933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00358" y="2997787"/>
              <a:ext cx="2734277" cy="27392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Чувство родины начинается у ребенка с отношения к семье, к самым близким ему людям – матери, отцу, дедушке, бабушке, братьям сестрам.</a:t>
              </a:r>
            </a:p>
            <a:p>
              <a:r>
                <a:rPr lang="ru-RU" sz="1000" dirty="0" smtClean="0"/>
                <a:t>Развитие любви и привязанности к родному дому в первоначальном значении служит первой ступенью патриотического воспитания детей дошкольного возраста. «Родной дом» - сложное, многогранное понятие. Оно включает отношение к себе как к личности, отношение к своей семье, к семейным традициям. Первые друзья ребенка – детский сад, куда он ходит, улица, на которой стоит его дом, - все это включается в представления ребенка родном доме, о своей «изначальной» родине.</a:t>
              </a:r>
            </a:p>
            <a:p>
              <a:pPr algn="just"/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1670" y="1246947"/>
              <a:ext cx="1608914" cy="1776990"/>
            </a:xfrm>
            <a:prstGeom prst="rect">
              <a:avLst/>
            </a:prstGeom>
            <a:grpFill/>
          </p:spPr>
        </p:pic>
      </p:grpSp>
      <p:grpSp>
        <p:nvGrpSpPr>
          <p:cNvPr id="10" name="Группа 9"/>
          <p:cNvGrpSpPr/>
          <p:nvPr/>
        </p:nvGrpSpPr>
        <p:grpSpPr>
          <a:xfrm>
            <a:off x="1183907" y="1126156"/>
            <a:ext cx="3609474" cy="4649002"/>
            <a:chOff x="1183907" y="1126156"/>
            <a:chExt cx="3609474" cy="464900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21306" y="1471897"/>
              <a:ext cx="2187846" cy="182475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/>
            <p:cNvSpPr txBox="1"/>
            <p:nvPr/>
          </p:nvSpPr>
          <p:spPr>
            <a:xfrm>
              <a:off x="1790991" y="3606865"/>
              <a:ext cx="2734277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 smtClean="0"/>
                <a:t>Для успешности работы с детьми по ознакомлению с родным краем, где они живут, необходимо применить проектный метод. Дошкольное детство можно назвать порой ежедневных открытий. Взрослым следует дарить детям радость этих открытий, наполнив их идеологическим и воспитательным содержанием, которые должны способствовать формированию нравственных основ и чувства патриотизма.</a:t>
              </a:r>
              <a:br>
                <a:rPr lang="ru-RU" sz="1000" dirty="0" smtClean="0"/>
              </a:b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8107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93381" y="1126156"/>
            <a:ext cx="3609474" cy="4649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183907" y="1126156"/>
            <a:ext cx="3609474" cy="4649002"/>
            <a:chOff x="1183907" y="1126156"/>
            <a:chExt cx="3609474" cy="464900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8598" y="3798021"/>
              <a:ext cx="203068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Издано в 2020 году</a:t>
              </a:r>
              <a:br>
                <a:rPr lang="ru-RU" dirty="0" smtClean="0"/>
              </a:br>
              <a:r>
                <a:rPr lang="ru-RU" dirty="0" smtClean="0"/>
                <a:t>Группа №4 «Бригантина»</a:t>
              </a:r>
              <a:br>
                <a:rPr lang="ru-RU" dirty="0" smtClean="0"/>
              </a:br>
              <a:r>
                <a:rPr lang="ru-RU" dirty="0" smtClean="0"/>
                <a:t>г.Улан-Удэ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60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434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www.PHILka.RU</cp:lastModifiedBy>
  <cp:revision>10</cp:revision>
  <dcterms:created xsi:type="dcterms:W3CDTF">2020-02-11T02:21:03Z</dcterms:created>
  <dcterms:modified xsi:type="dcterms:W3CDTF">2020-08-10T13:37:37Z</dcterms:modified>
</cp:coreProperties>
</file>