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57" r:id="rId5"/>
    <p:sldId id="279" r:id="rId6"/>
    <p:sldId id="282" r:id="rId7"/>
    <p:sldId id="281" r:id="rId8"/>
    <p:sldId id="266" r:id="rId9"/>
    <p:sldId id="267" r:id="rId10"/>
    <p:sldId id="277" r:id="rId11"/>
    <p:sldId id="258" r:id="rId12"/>
    <p:sldId id="268" r:id="rId13"/>
    <p:sldId id="269" r:id="rId14"/>
    <p:sldId id="259" r:id="rId15"/>
    <p:sldId id="274" r:id="rId16"/>
    <p:sldId id="275" r:id="rId17"/>
    <p:sldId id="271" r:id="rId18"/>
    <p:sldId id="272" r:id="rId19"/>
    <p:sldId id="283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7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87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42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85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15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8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4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3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10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1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0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7398E-CCD5-4980-838E-7D48E6A4E7A2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22FE-7CB2-4F54-B27B-BE6CAE22E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67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01" y="620688"/>
            <a:ext cx="869748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ЛЕТНЕЙ ОЗДОРОВИТЕЛЬНОЙ КАМПАНИИ </a:t>
            </a:r>
            <a:endParaRPr lang="ru-RU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УСЛОВИЯХ ДОУ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05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m0-tub-ru.yandex.net/i?id=bc729a2132d4bfbed6261232ca78555f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810078" cy="382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726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сохранения здоровья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укрепления иммунитета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в дошкольном возрасте является решающим этапом формирования здоровой личности.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4664"/>
            <a:ext cx="553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здоровья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Дорожка здоровья в беседке</a:t>
            </a:r>
            <a:endParaRPr lang="ru-RU" dirty="0"/>
          </a:p>
        </p:txBody>
      </p:sp>
      <p:pic>
        <p:nvPicPr>
          <p:cNvPr id="6" name="Picture 2" descr="https://im0-tub-ru.yandex.net/i?id=9c1950f2dfb790dd2c7065527f02ca8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012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im0-tub-ru.yandex.net/i?id=0459cb3a565adf1fed67468a022f4ebb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34"/>
            <a:ext cx="9176444" cy="6882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12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На участке созданы условия для экспериментирования и развития познавательной активности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80696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экспериментирования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3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87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6200000">
            <a:off x="1251247" y="629073"/>
            <a:ext cx="4343400" cy="4038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47664" y="501317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Стол для экспериментирования с водой и песком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5473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ru.yandex.net/i?id=0648a7a87534986afbd6e2f21cc8770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529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870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1842913"/>
            <a:ext cx="4419600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00" y="436814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Двухсторонний стенд для экспериментирования с водой, песком и предметами </a:t>
            </a:r>
            <a:endParaRPr lang="ru-RU" sz="2400" b="1" dirty="0"/>
          </a:p>
        </p:txBody>
      </p:sp>
      <p:pic>
        <p:nvPicPr>
          <p:cNvPr id="6" name="Рисунок 5" descr="DSCN87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" y="1842913"/>
            <a:ext cx="4191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76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«Полоса препятствий»</a:t>
            </a:r>
            <a:endParaRPr lang="ru-RU" sz="2400" b="1" dirty="0"/>
          </a:p>
        </p:txBody>
      </p:sp>
      <p:pic>
        <p:nvPicPr>
          <p:cNvPr id="5" name="Рисунок 4" descr="DSCN869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61999" y="1143000"/>
            <a:ext cx="7587575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(предназначена для развития прыжков, навыков лазания, пролезания)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13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im0-tub-ru.yandex.net/i?id=a6229858bed9ca5c725d9b213790193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08776" cy="563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может превратиться в красоту…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Когда не будет сердце равнодушным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 сделать явью детскую мечту,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 место для прогулок самым лучшим!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85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6041759efeb9c6a433ba35bba374e33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050021" cy="5287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465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371" y="1916832"/>
            <a:ext cx="89966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Центры развития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прогулочных участках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188640"/>
            <a:ext cx="2880320" cy="1678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оды и песка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21228823">
            <a:off x="549571" y="4299388"/>
            <a:ext cx="2880320" cy="1678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637115">
            <a:off x="5902904" y="4421737"/>
            <a:ext cx="2880320" cy="1678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Песочницы</a:t>
            </a:r>
            <a:r>
              <a:rPr lang="ru-RU" b="1" dirty="0" smtClean="0"/>
              <a:t> </a:t>
            </a:r>
            <a:r>
              <a:rPr lang="ru-RU" dirty="0" smtClean="0"/>
              <a:t>располагают в стороне от площадки предназначенной </a:t>
            </a:r>
            <a:r>
              <a:rPr lang="ru-RU" dirty="0" smtClean="0"/>
              <a:t>для свободной </a:t>
            </a:r>
            <a:r>
              <a:rPr lang="ru-RU" dirty="0" smtClean="0"/>
              <a:t>двигательной активности детей, так как к песочнице доступ должен быть свободным со всех сторон. </a:t>
            </a:r>
            <a:r>
              <a:rPr lang="ru-RU" dirty="0" smtClean="0"/>
              <a:t>Дети младшего возраста на </a:t>
            </a:r>
            <a:r>
              <a:rPr lang="ru-RU" dirty="0" smtClean="0"/>
              <a:t>бортах песочницы </a:t>
            </a:r>
            <a:r>
              <a:rPr lang="ru-RU" dirty="0" smtClean="0"/>
              <a:t>могут формовать </a:t>
            </a:r>
            <a:r>
              <a:rPr lang="ru-RU" dirty="0" smtClean="0"/>
              <a:t>и строить из песка. Старшим детям для игр с песком нужна </a:t>
            </a:r>
            <a:r>
              <a:rPr lang="ru-RU" dirty="0" smtClean="0"/>
              <a:t>большая площадь</a:t>
            </a:r>
            <a:r>
              <a:rPr lang="ru-RU" dirty="0" smtClean="0"/>
              <a:t>: они строят города, дороги, мосты, плотины. </a:t>
            </a:r>
            <a:endParaRPr lang="ru-RU" dirty="0" smtClean="0"/>
          </a:p>
          <a:p>
            <a:r>
              <a:rPr lang="ru-RU" b="1" dirty="0" smtClean="0"/>
              <a:t>Для </a:t>
            </a:r>
            <a:r>
              <a:rPr lang="ru-RU" b="1" dirty="0" smtClean="0"/>
              <a:t>игр </a:t>
            </a:r>
            <a:r>
              <a:rPr lang="ru-RU" b="1" dirty="0" smtClean="0"/>
              <a:t>с водой</a:t>
            </a:r>
            <a:r>
              <a:rPr lang="ru-RU" b="1" dirty="0" smtClean="0"/>
              <a:t> </a:t>
            </a:r>
            <a:r>
              <a:rPr lang="ru-RU" dirty="0" smtClean="0"/>
              <a:t>можно выносить надувные бассейны, большие тазы или ванны.</a:t>
            </a:r>
          </a:p>
          <a:p>
            <a:r>
              <a:rPr lang="ru-RU" dirty="0" smtClean="0"/>
              <a:t>Игрушки для игр с водой (надувные, резиновые и плавающие лодочки, катера и прочее, а также пластмассовые и полиэтиленовые баночки, </a:t>
            </a:r>
            <a:r>
              <a:rPr lang="ru-RU" dirty="0" smtClean="0"/>
              <a:t>бутылочки) раскладывают </a:t>
            </a:r>
            <a:r>
              <a:rPr lang="ru-RU" dirty="0" smtClean="0"/>
              <a:t>на бортиках бассейна или на столе, который располагается рядом.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AutoShape 2" descr="C:\Users\%D0%A1%D0%B2%D0%B5%D1%82%D0%BB%D0%B0%D0%BD%D0%B0\Pictures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684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воды и песка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82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s://im0-tub-ru.yandex.net/i?id=ae3a066e067c3384255c916a3975d89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36704" cy="3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im0-tub-ru.yandex.net/i?id=2973860fd277e1f19cc48c10accdbc13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54754"/>
            <a:ext cx="3878531" cy="394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781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eon-14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378" y="332656"/>
            <a:ext cx="498943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f786ce27c15cc3fa1b6147f65b2ad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5760640" cy="4121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в песочнице с выносным материалом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s://im0-tub-ru.yandex.net/i?id=d7922ff3ed373505ee548783eb28429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7695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53136"/>
            <a:ext cx="81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«Веселые лягушата» </a:t>
            </a:r>
          </a:p>
          <a:p>
            <a:pPr algn="ctr"/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(зона для игр с водой) 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N861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51720" y="167868"/>
            <a:ext cx="4254624" cy="466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874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906" y="2780928"/>
            <a:ext cx="4911857" cy="3683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centrfamilydon.ru/uploads/posts/2018-08/thumbs/1533628690_sdc1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2502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133</Words>
  <Application>Microsoft Office PowerPoint</Application>
  <PresentationFormat>Экран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Игры в песочнице с выносным материалом</vt:lpstr>
      <vt:lpstr>Слайд 8</vt:lpstr>
      <vt:lpstr>Слайд 9</vt:lpstr>
      <vt:lpstr>Слайд 10</vt:lpstr>
      <vt:lpstr>Слайд 11</vt:lpstr>
      <vt:lpstr>Дорожка здоровья в беседке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ПРОЕКТЫ  ЛЕТНЕЙ ОЗДОРОВИТЕЛЬНОЙ КАМПАНИИ В УСЛОВИЯХ ДОУ</dc:title>
  <dc:creator>Светлана</dc:creator>
  <cp:lastModifiedBy>Home</cp:lastModifiedBy>
  <cp:revision>22</cp:revision>
  <dcterms:created xsi:type="dcterms:W3CDTF">2019-04-17T05:28:43Z</dcterms:created>
  <dcterms:modified xsi:type="dcterms:W3CDTF">2019-04-17T15:02:45Z</dcterms:modified>
</cp:coreProperties>
</file>